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ECF-BE82-4D12-B655-D81FBEA45B52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0C3-12DD-4AB1-9B3A-D7E53F27D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79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EECF-BE82-4D12-B655-D81FBEA45B52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D0C3-12DD-4AB1-9B3A-D7E53F27D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7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>
                <a:solidFill>
                  <a:srgbClr val="8901F3"/>
                </a:solidFill>
                <a:latin typeface="Arial" charset="0"/>
              </a:rPr>
              <a:t>Le soluzioni</a:t>
            </a:r>
            <a:endParaRPr lang="en-US" sz="3600" b="0" smtClean="0">
              <a:solidFill>
                <a:srgbClr val="8901F3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5595"/>
      </p:ext>
    </p:extLst>
  </p:cSld>
  <p:clrMapOvr>
    <a:masterClrMapping/>
  </p:clrMapOvr>
  <p:transition advTm="343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IMF: Forza relativa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40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7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Termochimica della dissoluzione di NaCl in acqua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Soluzioni acquose: gli elettroliti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817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Elettroliti forti e deboli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14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IUPAC Gold Book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Principio di Le Châtelier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04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Solubilità e temperatura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44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La chimica in cucina: salatura e ebollizione</a:t>
            </a:r>
            <a:endParaRPr lang="it-IT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1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Solubilità e pressione: legge di Henry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17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Soluto e solvente</a:t>
            </a:r>
            <a:endParaRPr lang="en-US" altLang="it-IT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258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Solubilità</a:t>
            </a:r>
            <a:endParaRPr lang="en-US" altLang="it-IT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971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Miscibilità</a:t>
            </a:r>
            <a:endParaRPr lang="en-US" altLang="it-IT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629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Solubilità: Aspetti termici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8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Miscibilità e IMF: 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470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D47ED5-2CC4-4703-A2BD-3DC28F431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86FA30-C07C-42E8-9436-5C98411E5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8AAC87-E490-476A-B829-79B528756E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Presentazione su schermo (4:3)</PresentationFormat>
  <Paragraphs>15</Paragraphs>
  <Slides>23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Le soluzioni</vt:lpstr>
      <vt:lpstr>Da IUPAC Gold Book</vt:lpstr>
      <vt:lpstr>Soluto e solvente</vt:lpstr>
      <vt:lpstr>Presentazione standard di PowerPoint</vt:lpstr>
      <vt:lpstr>Solubilità</vt:lpstr>
      <vt:lpstr>Miscibilità</vt:lpstr>
      <vt:lpstr>Solubilità: Aspetti termici</vt:lpstr>
      <vt:lpstr>Miscibilità e IMF:  </vt:lpstr>
      <vt:lpstr>Presentazione standard di PowerPoint</vt:lpstr>
      <vt:lpstr>Presentazione standard di PowerPoint</vt:lpstr>
      <vt:lpstr>IMF: Forza relativa</vt:lpstr>
      <vt:lpstr>Presentazione standard di PowerPoint</vt:lpstr>
      <vt:lpstr>Presentazione standard di PowerPoint</vt:lpstr>
      <vt:lpstr>Termochimica della dissoluzione di NaCl in acqua</vt:lpstr>
      <vt:lpstr>Presentazione standard di PowerPoint</vt:lpstr>
      <vt:lpstr>Soluzioni acquose: gli elettroliti</vt:lpstr>
      <vt:lpstr>Elettroliti forti e deboli</vt:lpstr>
      <vt:lpstr>Presentazione standard di PowerPoint</vt:lpstr>
      <vt:lpstr>Presentazione standard di PowerPoint</vt:lpstr>
      <vt:lpstr>Principio di Le Châtelier</vt:lpstr>
      <vt:lpstr>Solubilità e temperatura</vt:lpstr>
      <vt:lpstr>La chimica in cucina: salatura e ebollizione</vt:lpstr>
      <vt:lpstr>Solubilità e pressione: legge di Henry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soluzioni</dc:title>
  <dc:creator>Andrea Vittadini</dc:creator>
  <cp:lastModifiedBy>Andrea Vittadini</cp:lastModifiedBy>
  <cp:revision>1</cp:revision>
  <dcterms:created xsi:type="dcterms:W3CDTF">2020-11-19T10:47:58Z</dcterms:created>
  <dcterms:modified xsi:type="dcterms:W3CDTF">2020-11-19T10:48:00Z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