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02F6-F4FB-44FA-B258-9C357119C05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E926-8DB7-4EF2-A702-D0E66B7A4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7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A02F6-F4FB-44FA-B258-9C357119C05F}" type="datetimeFigureOut">
              <a:rPr lang="it-IT" smtClean="0"/>
              <a:t>04/10/2020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E926-8DB7-4EF2-A702-D0E66B7A4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1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1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1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2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0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Onda = perturbazione che trasporta energia </a:t>
            </a:r>
            <a:br>
              <a:rPr lang="it-IT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in un mezzo</a:t>
            </a: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5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2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9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23888" eaLnBrk="1" hangingPunct="1"/>
            <a:r>
              <a:rPr lang="it-IT" altLang="it-IT" sz="1300" smtClean="0">
                <a:solidFill>
                  <a:schemeClr val="bg1"/>
                </a:solidFill>
                <a:latin typeface="Arial" panose="020B0604020202020204" pitchFamily="34" charset="0"/>
              </a:rPr>
              <a:t>FIGURA 9-12 L’effetto fotoelettrico</a:t>
            </a:r>
            <a:endParaRPr lang="it-IT" altLang="it-IT" sz="13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5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7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 Wikipedia voce “Diffraction”</a:t>
            </a:r>
            <a:endParaRPr lang="it-IT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Diffrazione della luce</a:t>
            </a:r>
            <a:endParaRPr lang="it-IT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88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8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6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01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7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4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1300" smtClean="0">
                <a:solidFill>
                  <a:schemeClr val="bg1"/>
                </a:solidFill>
                <a:latin typeface="Arial" panose="020B0604020202020204" pitchFamily="34" charset="0"/>
              </a:rPr>
              <a:t>FIGURA 9-17 Onde stazionarie in una corda</a:t>
            </a:r>
            <a:endParaRPr lang="it-IT" altLang="it-IT" sz="13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4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L’equazione di Schrödinger</a:t>
            </a:r>
            <a:endParaRPr lang="it-IT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30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 caso semplice: particella in una “scatola” monodimensionale</a:t>
            </a:r>
            <a:endParaRPr lang="it-IT" sz="32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7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78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BA41C0-64BF-4889-9406-FC455E486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BFA447-0642-445C-AE05-69F0D8925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F3A4E-352A-4881-9938-0198182C488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Presentazione su schermo (4:3)</PresentationFormat>
  <Paragraphs>7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di Office</vt:lpstr>
      <vt:lpstr>Presentazione standard di PowerPoint</vt:lpstr>
      <vt:lpstr>Onda = perturbazione che trasporta energia               in un mezzo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FIGURA 9-12 L’effetto fotoelettrico</vt:lpstr>
      <vt:lpstr>Presentazione standard di PowerPoint</vt:lpstr>
      <vt:lpstr>Da Wikipedia voce “Diffraction”</vt:lpstr>
      <vt:lpstr>Diffrazione della luce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FIGURA 9-17 Onde stazionarie in una corda</vt:lpstr>
      <vt:lpstr>L’equazione di Schrödinger</vt:lpstr>
      <vt:lpstr>Un caso semplice: particella in una “scatola” monodimensionale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Vittadini</dc:creator>
  <cp:lastModifiedBy>Andrea Vittadini</cp:lastModifiedBy>
  <cp:revision>1</cp:revision>
  <dcterms:created xsi:type="dcterms:W3CDTF">2020-10-04T06:28:20Z</dcterms:created>
  <dcterms:modified xsi:type="dcterms:W3CDTF">2020-10-04T06:28:22Z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