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2AF7-D4C6-437C-8F8D-F6AB1B073AC1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CCC7-3BC9-4CC4-936B-A6740E997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38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72AF7-D4C6-437C-8F8D-F6AB1B073AC1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CCC7-3BC9-4CC4-936B-A6740E9979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7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790015"/>
                </a:solidFill>
                <a:latin typeface="Arial" charset="0"/>
              </a:rPr>
              <a:t>Molecole e moli</a:t>
            </a:r>
            <a:br>
              <a:rPr lang="en-US" sz="3200" smtClean="0">
                <a:solidFill>
                  <a:srgbClr val="790015"/>
                </a:solidFill>
                <a:latin typeface="Arial" charset="0"/>
              </a:rPr>
            </a:br>
            <a:r>
              <a:rPr lang="en-US" sz="3200" smtClean="0">
                <a:solidFill>
                  <a:srgbClr val="790015"/>
                </a:solidFill>
                <a:latin typeface="Arial" charset="0"/>
              </a:rPr>
              <a:t/>
            </a:r>
            <a:br>
              <a:rPr lang="en-US" sz="3200" smtClean="0">
                <a:solidFill>
                  <a:srgbClr val="790015"/>
                </a:solidFill>
                <a:latin typeface="Arial" charset="0"/>
              </a:rPr>
            </a:br>
            <a:r>
              <a:rPr lang="en-US" sz="2400" smtClean="0">
                <a:solidFill>
                  <a:srgbClr val="0004CE"/>
                </a:solidFill>
                <a:latin typeface="Arial" charset="0"/>
              </a:rPr>
              <a:t>Contare pesando</a:t>
            </a:r>
            <a:r>
              <a:rPr lang="en-US" sz="2800" smtClean="0">
                <a:solidFill>
                  <a:srgbClr val="0004CE"/>
                </a:solidFill>
                <a:latin typeface="Arial" charset="0"/>
              </a:rPr>
              <a:t/>
            </a:r>
            <a:br>
              <a:rPr lang="en-US" sz="2800" smtClean="0">
                <a:solidFill>
                  <a:srgbClr val="0004CE"/>
                </a:solidFill>
                <a:latin typeface="Arial" charset="0"/>
              </a:rPr>
            </a:br>
            <a:r>
              <a:rPr lang="en-US" sz="1600" smtClean="0">
                <a:solidFill>
                  <a:srgbClr val="790015"/>
                </a:solidFill>
                <a:latin typeface="Arial" charset="0"/>
              </a:rPr>
              <a:t/>
            </a:r>
            <a:br>
              <a:rPr lang="en-US" sz="1600" smtClean="0">
                <a:solidFill>
                  <a:srgbClr val="790015"/>
                </a:solidFill>
                <a:latin typeface="Arial" charset="0"/>
              </a:rPr>
            </a:br>
            <a:r>
              <a:rPr lang="en-US" sz="1600" smtClean="0">
                <a:solidFill>
                  <a:srgbClr val="790015"/>
                </a:solidFill>
                <a:latin typeface="Arial" charset="0"/>
              </a:rPr>
              <a:t> </a:t>
            </a:r>
            <a:r>
              <a:rPr lang="en-US" sz="2000" b="0" smtClean="0">
                <a:solidFill>
                  <a:srgbClr val="FC0128"/>
                </a:solidFill>
                <a:latin typeface="Arial" charset="0"/>
              </a:rPr>
              <a:t>Atomi, Molecole, Moli e Grammi</a:t>
            </a:r>
            <a:endParaRPr lang="en-US" b="0" dirty="0" smtClean="0">
              <a:solidFill>
                <a:srgbClr val="FC0128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43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La mole come “ingranditore”</a:t>
            </a:r>
            <a:endParaRPr lang="en-US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34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 1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4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 2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31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 3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12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 4</a:t>
            </a:r>
            <a:endParaRPr lang="en-US" sz="32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49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Composizione in % atomica dalla formula chimica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56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Composizione % in peso dalla formula chimica</a:t>
            </a:r>
            <a:endParaRPr lang="en-US" sz="28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5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latin typeface="Arial" charset="0"/>
              </a:rPr>
              <a:t>Formula chimica dalla composizione %</a:t>
            </a:r>
            <a:endParaRPr lang="en-US" sz="280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53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58322C-38A8-4918-BDB9-B89645758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5F17A-0140-4159-824C-E3543030A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1A327-AF5B-46E6-85EA-4381113EDFEF}">
  <ds:schemaRefs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Molecole e moli  Contare pesando   Atomi, Molecole, Moli e Grammi</vt:lpstr>
      <vt:lpstr>La mole come “ingranditore”</vt:lpstr>
      <vt:lpstr>Esempio 1</vt:lpstr>
      <vt:lpstr>Esempio 2</vt:lpstr>
      <vt:lpstr>Esempio 3</vt:lpstr>
      <vt:lpstr>Esempio 4</vt:lpstr>
      <vt:lpstr>Composizione in % atomica dalla formula chimica</vt:lpstr>
      <vt:lpstr>Composizione % in peso dalla formula chimica</vt:lpstr>
      <vt:lpstr>Formula chimica dalla composizione %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Molecole e moli  Contare pesando   Atomi, Molecole, Moli e Grammi</dc:title>
  <dc:creator>Andrea Vittadini</dc:creator>
  <cp:lastModifiedBy>Andrea Vittadini</cp:lastModifiedBy>
  <cp:revision>1</cp:revision>
  <dcterms:created xsi:type="dcterms:W3CDTF">2020-11-05T10:57:27Z</dcterms:created>
  <dcterms:modified xsi:type="dcterms:W3CDTF">2020-11-05T10:57:28Z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