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669088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BA30-BBB5-40E7-9322-388E4AE51CF0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5A18-6C78-4BA5-821F-5E12CFFA08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99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BA30-BBB5-40E7-9322-388E4AE51CF0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85A18-6C78-4BA5-821F-5E12CFFA08B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88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4</a:t>
            </a:r>
            <a:endParaRPr lang="it-IT" altLang="it-IT" sz="400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6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5</a:t>
            </a:r>
            <a:endParaRPr lang="it-IT" altLang="it-IT" sz="400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26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 6</a:t>
            </a:r>
            <a:endParaRPr lang="it-IT" altLang="it-IT" sz="4000" dirty="0" smtClean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Esercizio 7</a:t>
            </a:r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65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0C3EBB178B39C499A64DDEF59A04714" ma:contentTypeVersion="13" ma:contentTypeDescription="Creare un nuovo documento." ma:contentTypeScope="" ma:versionID="7b9b276e639e7e2504ae0fb335743334">
  <xsd:schema xmlns:xsd="http://www.w3.org/2001/XMLSchema" xmlns:xs="http://www.w3.org/2001/XMLSchema" xmlns:p="http://schemas.microsoft.com/office/2006/metadata/properties" xmlns:ns3="54fbe17c-0dff-48d5-9b1b-d9b5e83dd193" xmlns:ns4="c7cde783-bc8c-47d0-b545-f9f7fe4f58a5" targetNamespace="http://schemas.microsoft.com/office/2006/metadata/properties" ma:root="true" ma:fieldsID="a164b6e819d9c03cebabdc32d58cab12" ns3:_="" ns4:_="">
    <xsd:import namespace="54fbe17c-0dff-48d5-9b1b-d9b5e83dd193"/>
    <xsd:import namespace="c7cde783-bc8c-47d0-b545-f9f7fe4f58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e17c-0dff-48d5-9b1b-d9b5e83dd1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de783-bc8c-47d0-b545-f9f7fe4f5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38C9FD-32F1-4CD2-8108-8D1BF9E03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fbe17c-0dff-48d5-9b1b-d9b5e83dd193"/>
    <ds:schemaRef ds:uri="c7cde783-bc8c-47d0-b545-f9f7fe4f5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E202B5-63FE-4FB4-8BAD-5DC4404DFF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63DFBF-695A-4771-97A2-83ECB912C28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fbe17c-0dff-48d5-9b1b-d9b5e83dd193"/>
    <ds:schemaRef ds:uri="http://purl.org/dc/elements/1.1/"/>
    <ds:schemaRef ds:uri="http://schemas.microsoft.com/office/2006/metadata/properties"/>
    <ds:schemaRef ds:uri="c7cde783-bc8c-47d0-b545-f9f7fe4f58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Presentazione su schermo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Esercizio 4</vt:lpstr>
      <vt:lpstr>Esercizio 5</vt:lpstr>
      <vt:lpstr>Esercizio 6</vt:lpstr>
      <vt:lpstr>Esercizio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4</dc:title>
  <dc:creator>Andrea Vittadini</dc:creator>
  <cp:lastModifiedBy>Andrea Vittadini</cp:lastModifiedBy>
  <cp:revision>1</cp:revision>
  <dcterms:created xsi:type="dcterms:W3CDTF">2020-12-03T12:10:03Z</dcterms:created>
  <dcterms:modified xsi:type="dcterms:W3CDTF">2020-12-03T12:10:04Z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0x01010080C3EBB178B39C499A64DDEF59A04714</vt:lpwstr>
  </property>
</Properties>
</file>