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73F4-D4F8-47D6-85F0-978AD2D3C9BE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A1AA-7044-49E3-9729-9C1C88A19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21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73F4-D4F8-47D6-85F0-978AD2D3C9BE}" type="datetimeFigureOut">
              <a:rPr lang="it-IT" smtClean="0"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A1AA-7044-49E3-9729-9C1C88A19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1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smtClean="0">
                <a:solidFill>
                  <a:srgbClr val="0000CC"/>
                </a:solidFill>
                <a:latin typeface="Arial" charset="0"/>
              </a:rPr>
              <a:t>Cinetica chimica</a:t>
            </a:r>
            <a:r>
              <a:rPr lang="en-US" sz="3200" b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0" smtClean="0">
                <a:solidFill>
                  <a:schemeClr val="tx2"/>
                </a:solidFill>
                <a:latin typeface="Arial" charset="0"/>
              </a:rPr>
            </a:br>
            <a:r>
              <a:rPr lang="en-US" sz="3200" b="0" smtClean="0"/>
              <a:t/>
            </a:r>
            <a:br>
              <a:rPr lang="en-US" sz="3200" b="0" smtClean="0"/>
            </a:br>
            <a:r>
              <a:rPr lang="en-US" sz="3200" b="0" smtClean="0">
                <a:latin typeface="Arial" charset="0"/>
              </a:rPr>
              <a:t> </a:t>
            </a:r>
            <a:r>
              <a:rPr lang="en-US" sz="2400" b="0" smtClean="0">
                <a:solidFill>
                  <a:srgbClr val="CF0E30"/>
                </a:solidFill>
                <a:latin typeface="Arial" charset="0"/>
              </a:rPr>
              <a:t>Cosa determina la velocità di una reazione?</a:t>
            </a:r>
            <a:r>
              <a:rPr lang="en-US" sz="2400" b="0" smtClean="0">
                <a:latin typeface="Arial" charset="0"/>
              </a:rPr>
              <a:t/>
            </a:r>
            <a:br>
              <a:rPr lang="en-US" sz="2400" b="0" smtClean="0">
                <a:latin typeface="Arial" charset="0"/>
              </a:rPr>
            </a:br>
            <a:r>
              <a:rPr lang="en-US" sz="2400" b="0" smtClean="0">
                <a:solidFill>
                  <a:srgbClr val="BC3700"/>
                </a:solidFill>
                <a:latin typeface="Arial" charset="0"/>
              </a:rPr>
              <a:t>Cosa fa avvenire una reazione?</a:t>
            </a:r>
            <a:endParaRPr lang="en-US" sz="4000" b="0" smtClean="0">
              <a:solidFill>
                <a:srgbClr val="BC3700"/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67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Teoria delle collisioni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2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Orientazione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30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Energia di attivazione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009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3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4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0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3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5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Analogia per l’Energia di attivazione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713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Analogia per la Catalisi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62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Termodinamica e Cinetica</a:t>
            </a:r>
            <a:endParaRPr lang="en-US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05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Effetto di un catalizzatore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25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4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Convertitore catalitico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43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Da: </a:t>
            </a:r>
            <a:r>
              <a:rPr lang="it-IT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goldbook.iupac.org</a:t>
            </a:r>
            <a:endParaRPr lang="it-IT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4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Effetto di </a:t>
            </a:r>
            <a:r>
              <a:rPr lang="en-US" sz="28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T</a:t>
            </a: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: l’equazione di Arrhenius (1889)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45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67D5BC-95B7-459F-A5DA-120BA683D9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905559-68B2-4ABA-81EC-5502A79BE5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A6BAA-BFE5-4993-98C3-3505DB5CF9B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Presentazione su schermo (4:3)</PresentationFormat>
  <Paragraphs>11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di Office</vt:lpstr>
      <vt:lpstr>Cinetica chimica   Cosa determina la velocità di una reazione? Cosa fa avvenire una reazione?</vt:lpstr>
      <vt:lpstr>Termodinamica e Cinetica</vt:lpstr>
      <vt:lpstr>Presentazione standard di PowerPoint</vt:lpstr>
      <vt:lpstr>Da: goldbook.iupac.org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Effetto di T: l’equazione di Arrhenius (1889)</vt:lpstr>
      <vt:lpstr>Teoria delle collisioni</vt:lpstr>
      <vt:lpstr>Orientazione</vt:lpstr>
      <vt:lpstr>Energia di attivazione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Analogia per l’Energia di attivazione</vt:lpstr>
      <vt:lpstr>Analogia per la Catalisi</vt:lpstr>
      <vt:lpstr>Effetto di un catalizzatore</vt:lpstr>
      <vt:lpstr>Presentazione standard di PowerPoint</vt:lpstr>
      <vt:lpstr>Convertitore catalitico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Cinetica chimica   Cosa determina la velocità di una reazione? Cosa fa avvenire una reazione?</dc:title>
  <dc:creator>Andrea Vittadini</dc:creator>
  <cp:lastModifiedBy>Andrea Vittadini</cp:lastModifiedBy>
  <cp:revision>1</cp:revision>
  <dcterms:created xsi:type="dcterms:W3CDTF">2020-11-30T12:41:04Z</dcterms:created>
  <dcterms:modified xsi:type="dcterms:W3CDTF">2020-11-30T12:41:06Z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