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F5FA-7F6C-4B52-B40E-DB597EA16A86}" type="datetimeFigureOut">
              <a:rPr lang="it-IT" smtClean="0"/>
              <a:t>28/09/2020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DEE2E-5BF5-4F71-A187-0C0293E179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33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FF5FA-7F6C-4B52-B40E-DB597EA16A86}" type="datetimeFigureOut">
              <a:rPr lang="it-IT" smtClean="0"/>
              <a:t>28/09/2020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DEE2E-5BF5-4F71-A187-0C0293E179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417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>
                <a:latin typeface="Arial Black" panose="020B0A04020102020204" pitchFamily="34" charset="0"/>
              </a:rPr>
              <a:t>AVVISO:</a:t>
            </a:r>
            <a:endParaRPr lang="it-IT" dirty="0">
              <a:latin typeface="Arial Black" panose="020B0A04020102020204" pitchFamily="34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0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31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000" b="1" i="1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http://chemwiki.ucdavis.edu/Wikitexts/UC_Davis/UCD_Chem_2A</a:t>
            </a:r>
            <a:endParaRPr lang="it-IT" sz="2000" b="1" i="1" dirty="0" smtClean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50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3600" b="1" i="1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http://goldbook.iupac.org</a:t>
            </a:r>
            <a:endParaRPr lang="it-IT" sz="6600" dirty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93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SCOPO DEL CORSO</a:t>
            </a:r>
            <a:endParaRPr lang="it-IT" sz="4000" b="1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6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35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73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3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41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36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19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95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Moodle Esami</a:t>
            </a:r>
            <a:endParaRPr lang="it-IT" dirty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58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34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41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9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immagine</a:t>
            </a:r>
            <a:endParaRPr lang="it-IT" dirty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3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app</a:t>
            </a:r>
            <a:endParaRPr lang="it-IT" dirty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4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app</a:t>
            </a:r>
            <a:endParaRPr lang="it-IT" dirty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8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immagine</a:t>
            </a:r>
            <a:endParaRPr lang="it-IT" dirty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27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 </a:t>
            </a:r>
            <a:endParaRPr lang="it-IT" dirty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21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69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59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26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37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09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74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 chimica moderna</a:t>
            </a:r>
            <a:endParaRPr lang="it-IT" sz="4000" b="1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56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 chimica moderna</a:t>
            </a:r>
            <a:endParaRPr lang="it-IT" sz="4000" b="1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533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36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Legge di conservazione della massa</a:t>
            </a:r>
            <a:br>
              <a:rPr lang="it-IT" sz="36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it-IT" sz="36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(di Lavoisier)</a:t>
            </a:r>
            <a:r>
              <a:rPr lang="it-IT" sz="36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it-IT" sz="36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it-IT" sz="360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64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0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717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 chimica moderna</a:t>
            </a:r>
            <a:endParaRPr lang="it-IT" sz="4000" b="1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25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Moodle</a:t>
            </a:r>
            <a:br>
              <a:rPr lang="it-IT" altLang="it-IT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(elearning.unipd.it/dfa/)</a:t>
            </a:r>
            <a:r>
              <a:rPr lang="it-IT" altLang="it-IT" sz="3600" smtClean="0">
                <a:solidFill>
                  <a:srgbClr val="3333CC"/>
                </a:solidFill>
              </a:rPr>
              <a:t> </a:t>
            </a:r>
            <a:endParaRPr lang="it-IT" altLang="it-IT" smtClean="0">
              <a:solidFill>
                <a:srgbClr val="3333CC"/>
              </a:solidFill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50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85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73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095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6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5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336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940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950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056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44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it-IT" altLang="it-IT" sz="2800" b="1" smtClean="0">
                <a:solidFill>
                  <a:schemeClr val="tx1"/>
                </a:solidFill>
                <a:latin typeface="Arial" panose="020B0604020202020204" pitchFamily="34" charset="0"/>
              </a:rPr>
              <a:t>Testi di riferimento:</a:t>
            </a:r>
            <a:br>
              <a:rPr lang="it-IT" altLang="it-IT" sz="2800" b="1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it-IT" altLang="it-IT" sz="2800" b="1" smtClean="0">
                <a:solidFill>
                  <a:schemeClr val="accent2"/>
                </a:solidFill>
                <a:latin typeface="Arial" panose="020B0604020202020204" pitchFamily="34" charset="0"/>
              </a:rPr>
              <a:t>Petrucci et al. “Chimica Generale” Piccin ed. 11° edizione</a:t>
            </a:r>
            <a:endParaRPr lang="it-IT" altLang="it-IT" sz="2800" b="1" smtClean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620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48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70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125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668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150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412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93573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342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961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14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it-IT" altLang="it-IT" sz="2800" b="1" smtClean="0">
                <a:solidFill>
                  <a:schemeClr val="tx1"/>
                </a:solidFill>
                <a:latin typeface="Arial" panose="020B0604020202020204" pitchFamily="34" charset="0"/>
              </a:rPr>
              <a:t>Testi di riferimento:</a:t>
            </a:r>
            <a:br>
              <a:rPr lang="it-IT" altLang="it-IT" sz="2800" b="1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it-IT" altLang="it-IT" sz="2800" b="1" smtClean="0">
                <a:solidFill>
                  <a:schemeClr val="accent2"/>
                </a:solidFill>
                <a:latin typeface="Arial" panose="020B0604020202020204" pitchFamily="34" charset="0"/>
              </a:rPr>
              <a:t>Petrucci et al. “Chimica Generale” Piccin ed. 10° edizione</a:t>
            </a:r>
            <a:endParaRPr lang="it-IT" altLang="it-IT" sz="2800" b="1" smtClean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28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510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96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339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588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38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19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00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983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0C3EBB178B39C499A64DDEF59A04714" ma:contentTypeVersion="13" ma:contentTypeDescription="Creare un nuovo documento." ma:contentTypeScope="" ma:versionID="7b9b276e639e7e2504ae0fb335743334">
  <xsd:schema xmlns:xsd="http://www.w3.org/2001/XMLSchema" xmlns:xs="http://www.w3.org/2001/XMLSchema" xmlns:p="http://schemas.microsoft.com/office/2006/metadata/properties" xmlns:ns3="54fbe17c-0dff-48d5-9b1b-d9b5e83dd193" xmlns:ns4="c7cde783-bc8c-47d0-b545-f9f7fe4f58a5" targetNamespace="http://schemas.microsoft.com/office/2006/metadata/properties" ma:root="true" ma:fieldsID="a164b6e819d9c03cebabdc32d58cab12" ns3:_="" ns4:_="">
    <xsd:import namespace="54fbe17c-0dff-48d5-9b1b-d9b5e83dd193"/>
    <xsd:import namespace="c7cde783-bc8c-47d0-b545-f9f7fe4f58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fbe17c-0dff-48d5-9b1b-d9b5e83dd1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cde783-bc8c-47d0-b545-f9f7fe4f58a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16AA668-3CC1-4AB6-8070-331D5993E7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fbe17c-0dff-48d5-9b1b-d9b5e83dd193"/>
    <ds:schemaRef ds:uri="c7cde783-bc8c-47d0-b545-f9f7fe4f58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70EB9A6-635B-4C9C-A7AC-AD99339D29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694E0F-7F2B-4AC8-B99E-78ACC5FD573F}">
  <ds:schemaRefs>
    <ds:schemaRef ds:uri="http://purl.org/dc/dcmitype/"/>
    <ds:schemaRef ds:uri="http://schemas.microsoft.com/office/infopath/2007/PartnerControls"/>
    <ds:schemaRef ds:uri="54fbe17c-0dff-48d5-9b1b-d9b5e83dd193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c7cde783-bc8c-47d0-b545-f9f7fe4f58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</Words>
  <Application>Microsoft Office PowerPoint</Application>
  <PresentationFormat>Presentazione su schermo (4:3)</PresentationFormat>
  <Paragraphs>17</Paragraphs>
  <Slides>64</Slides>
  <Notes>0</Notes>
  <HiddenSlides>7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69" baseType="lpstr">
      <vt:lpstr>Arial</vt:lpstr>
      <vt:lpstr>Arial Black</vt:lpstr>
      <vt:lpstr>Calibri</vt:lpstr>
      <vt:lpstr>Calibri Light</vt:lpstr>
      <vt:lpstr>Tema di Office</vt:lpstr>
      <vt:lpstr>AVVISO:</vt:lpstr>
      <vt:lpstr>Presentazione standard di PowerPoint</vt:lpstr>
      <vt:lpstr>Presentazione standard di PowerPoint</vt:lpstr>
      <vt:lpstr>Moodle (elearning.unipd.it/dfa/) </vt:lpstr>
      <vt:lpstr>Testi di riferimento: Petrucci et al. “Chimica Generale” Piccin ed. 11° edizione</vt:lpstr>
      <vt:lpstr>Testi di riferimento: Petrucci et al. “Chimica Generale” Piccin ed. 10° edizione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http://chemwiki.ucdavis.edu/Wikitexts/UC_Davis/UCD_Chem_2A</vt:lpstr>
      <vt:lpstr>http://goldbook.iupac.org</vt:lpstr>
      <vt:lpstr>SCOPO DEL CORSO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Moodle Esami</vt:lpstr>
      <vt:lpstr>Presentazione standard di PowerPoint</vt:lpstr>
      <vt:lpstr>Presentazione standard di PowerPoint</vt:lpstr>
      <vt:lpstr>Presentazione standard di PowerPoint</vt:lpstr>
      <vt:lpstr>immagine</vt:lpstr>
      <vt:lpstr>app</vt:lpstr>
      <vt:lpstr>app</vt:lpstr>
      <vt:lpstr>immagine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chimica moderna</vt:lpstr>
      <vt:lpstr>La chimica moderna</vt:lpstr>
      <vt:lpstr>Legge di conservazione della massa (di Lavoisier) </vt:lpstr>
      <vt:lpstr>Presentazione standard di PowerPoint</vt:lpstr>
      <vt:lpstr>Presentazione standard di PowerPoint</vt:lpstr>
      <vt:lpstr>La chimica moderna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AVVISO:</dc:title>
  <dc:creator>Andrea Vittadini</dc:creator>
  <cp:lastModifiedBy>Andrea Vittadini</cp:lastModifiedBy>
  <cp:revision>1</cp:revision>
  <dcterms:created xsi:type="dcterms:W3CDTF">2020-09-28T12:58:56Z</dcterms:created>
  <dcterms:modified xsi:type="dcterms:W3CDTF">2020-09-28T12:58:57Z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0x01010080C3EBB178B39C499A64DDEF59A04714</vt:lpwstr>
  </property>
</Properties>
</file>