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7914-92CB-4F9D-9F09-6484AF31EB82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48246-E05A-472A-AC7A-2619973F4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0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67914-92CB-4F9D-9F09-6484AF31EB82}" type="datetimeFigureOut">
              <a:rPr lang="it-IT" smtClean="0"/>
              <a:t>22/10/2020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246-E05A-472A-AC7A-2619973F446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586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400" b="0" smtClean="0">
                <a:solidFill>
                  <a:srgbClr val="333399"/>
                </a:solidFill>
                <a:effectLst/>
              </a:rPr>
              <a:t>La polarità delle molecole</a:t>
            </a:r>
            <a:r>
              <a:rPr lang="en-US" altLang="it-IT" sz="4400" b="0" smtClean="0">
                <a:solidFill>
                  <a:srgbClr val="081D58"/>
                </a:solidFill>
                <a:effectLst/>
              </a:rPr>
              <a:t/>
            </a:r>
            <a:br>
              <a:rPr lang="en-US" altLang="it-IT" sz="4400" b="0" smtClean="0">
                <a:solidFill>
                  <a:srgbClr val="081D58"/>
                </a:solidFill>
                <a:effectLst/>
              </a:rPr>
            </a:br>
            <a:r>
              <a:rPr lang="en-US" altLang="it-IT" sz="2400" b="0" smtClean="0">
                <a:solidFill>
                  <a:srgbClr val="037C03"/>
                </a:solidFill>
                <a:effectLst/>
              </a:rPr>
              <a:t>la predizione del momento di dipolo molecolare (</a:t>
            </a:r>
            <a:r>
              <a:rPr lang="en-US" altLang="it-IT" b="0" smtClean="0">
                <a:solidFill>
                  <a:srgbClr val="037C03"/>
                </a:solidFill>
                <a:effectLst/>
                <a:latin typeface="Symbol" panose="05050102010706020507" pitchFamily="18" charset="2"/>
              </a:rPr>
              <a:t>m</a:t>
            </a:r>
            <a:r>
              <a:rPr lang="en-US" altLang="it-IT" sz="2400" b="0" smtClean="0">
                <a:solidFill>
                  <a:srgbClr val="037C03"/>
                </a:solidFill>
                <a:effectLst/>
              </a:rPr>
              <a:t>)</a:t>
            </a:r>
            <a:endParaRPr lang="en-US" altLang="it-IT" sz="2400" b="0" smtClean="0">
              <a:solidFill>
                <a:srgbClr val="037C03"/>
              </a:solidFill>
              <a:effectLst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9621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Momenti di dipolo di molecole poliatomiche 3D</a:t>
            </a:r>
            <a:endParaRPr lang="it-IT" smtClean="0">
              <a:solidFill>
                <a:srgbClr val="333399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0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mtClean="0">
                <a:solidFill>
                  <a:srgbClr val="333399"/>
                </a:solidFill>
                <a:effectLst/>
              </a:rPr>
              <a:t>Anche le coppie solitarie contribuiscono a </a:t>
            </a:r>
            <a:r>
              <a:rPr lang="el-GR" altLang="it-IT" i="1" smtClean="0">
                <a:solidFill>
                  <a:srgbClr val="333399"/>
                </a:solidFill>
                <a:effectLst/>
                <a:cs typeface="Arial" panose="020B0604020202020204" pitchFamily="34" charset="0"/>
              </a:rPr>
              <a:t>μ</a:t>
            </a:r>
            <a:r>
              <a:rPr lang="en-US" altLang="it-IT" smtClean="0">
                <a:solidFill>
                  <a:srgbClr val="333399"/>
                </a:solidFill>
                <a:effectLst/>
              </a:rPr>
              <a:t>!</a:t>
            </a:r>
            <a:endParaRPr lang="it-IT" altLang="it-IT" smtClean="0">
              <a:solidFill>
                <a:srgbClr val="333399"/>
              </a:solidFill>
              <a:effectLst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74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2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333399"/>
                </a:solidFill>
              </a:rPr>
              <a:t>Lewis, VSEPR e polarità: esercizi</a:t>
            </a:r>
            <a:endParaRPr lang="en-US" sz="3200" smtClean="0">
              <a:solidFill>
                <a:srgbClr val="333399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412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srgbClr val="333399"/>
                </a:solidFill>
              </a:rPr>
              <a:t>Elettronegatività secondo Pauling</a:t>
            </a:r>
            <a:endParaRPr lang="it-IT" dirty="0" smtClean="0">
              <a:solidFill>
                <a:srgbClr val="333399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4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0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0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8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Legame polare = dipolo elettrostatico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rgbClr val="000099"/>
                </a:solidFill>
              </a:rPr>
              <a:t>Momento di dipolo di molecole biatomiche</a:t>
            </a:r>
            <a:endParaRPr lang="it-IT" sz="3200" smtClean="0">
              <a:solidFill>
                <a:srgbClr val="000099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2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3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 momento di dipolo aumenta con </a:t>
            </a:r>
            <a:r>
              <a:rPr lang="el-GR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Δ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rPr>
              <a:t>(</a:t>
            </a: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EN)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541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Cariche atomiche dal momento di dipolo</a:t>
            </a:r>
            <a:endParaRPr lang="it-IT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625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B049E"/>
                </a:solidFill>
              </a:rPr>
              <a:t>Determinare il tipo di legame: </a:t>
            </a:r>
            <a:r>
              <a:rPr lang="el-GR" smtClean="0">
                <a:solidFill>
                  <a:srgbClr val="0B049E"/>
                </a:solidFill>
                <a:cs typeface="Arial" charset="0"/>
              </a:rPr>
              <a:t>Δ</a:t>
            </a:r>
            <a:r>
              <a:rPr lang="it-IT" smtClean="0">
                <a:solidFill>
                  <a:srgbClr val="0B049E"/>
                </a:solidFill>
                <a:cs typeface="Arial" charset="0"/>
              </a:rPr>
              <a:t>(</a:t>
            </a:r>
            <a:r>
              <a:rPr lang="en-US" smtClean="0">
                <a:solidFill>
                  <a:srgbClr val="0B049E"/>
                </a:solidFill>
              </a:rPr>
              <a:t>EN)</a:t>
            </a:r>
            <a:endParaRPr lang="en-US" smtClean="0">
              <a:solidFill>
                <a:srgbClr val="0B049E"/>
              </a:solidFill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745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71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99"/>
                </a:solidFill>
              </a:rPr>
              <a:t>Momenti di dipolo di molecole poliatomiche 1-2D</a:t>
            </a:r>
            <a:r>
              <a:rPr lang="en-US" smtClean="0"/>
              <a:t> </a:t>
            </a:r>
            <a:endParaRPr lang="en-US" smtClean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030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0C3EBB178B39C499A64DDEF59A04714" ma:contentTypeVersion="13" ma:contentTypeDescription="Creare un nuovo documento." ma:contentTypeScope="" ma:versionID="7b9b276e639e7e2504ae0fb335743334">
  <xsd:schema xmlns:xsd="http://www.w3.org/2001/XMLSchema" xmlns:xs="http://www.w3.org/2001/XMLSchema" xmlns:p="http://schemas.microsoft.com/office/2006/metadata/properties" xmlns:ns3="54fbe17c-0dff-48d5-9b1b-d9b5e83dd193" xmlns:ns4="c7cde783-bc8c-47d0-b545-f9f7fe4f58a5" targetNamespace="http://schemas.microsoft.com/office/2006/metadata/properties" ma:root="true" ma:fieldsID="a164b6e819d9c03cebabdc32d58cab12" ns3:_="" ns4:_="">
    <xsd:import namespace="54fbe17c-0dff-48d5-9b1b-d9b5e83dd193"/>
    <xsd:import namespace="c7cde783-bc8c-47d0-b545-f9f7fe4f58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be17c-0dff-48d5-9b1b-d9b5e83dd1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cde783-bc8c-47d0-b545-f9f7fe4f58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D8BFF2-7DE8-43F9-ABA0-1BA2BA3DE1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fbe17c-0dff-48d5-9b1b-d9b5e83dd193"/>
    <ds:schemaRef ds:uri="c7cde783-bc8c-47d0-b545-f9f7fe4f58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7F8BA3-8499-4E22-A7B0-5499444BC4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20BE6-91C5-4543-A788-D81E15E991A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4fbe17c-0dff-48d5-9b1b-d9b5e83dd193"/>
    <ds:schemaRef ds:uri="http://purl.org/dc/elements/1.1/"/>
    <ds:schemaRef ds:uri="http://schemas.microsoft.com/office/2006/metadata/properties"/>
    <ds:schemaRef ds:uri="c7cde783-bc8c-47d0-b545-f9f7fe4f58a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Presentazione su schermo (4:3)</PresentationFormat>
  <Paragraphs>11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Tema di Office</vt:lpstr>
      <vt:lpstr>La polarità delle molecole la predizione del momento di dipolo molecolare (m)</vt:lpstr>
      <vt:lpstr>Legame polare = dipolo elettrostatico</vt:lpstr>
      <vt:lpstr>Momento di dipolo di molecole biatomiche</vt:lpstr>
      <vt:lpstr>Presentazione standard di PowerPoint</vt:lpstr>
      <vt:lpstr>Il momento di dipolo aumenta con Δ(EN)</vt:lpstr>
      <vt:lpstr>Cariche atomiche dal momento di dipolo</vt:lpstr>
      <vt:lpstr>Determinare il tipo di legame: Δ(EN)</vt:lpstr>
      <vt:lpstr>Presentazione standard di PowerPoint</vt:lpstr>
      <vt:lpstr>Momenti di dipolo di molecole poliatomiche 1-2D </vt:lpstr>
      <vt:lpstr>Momenti di dipolo di molecole poliatomiche 3D</vt:lpstr>
      <vt:lpstr>Anche le coppie solitarie contribuiscono a μ!</vt:lpstr>
      <vt:lpstr>Presentazione standard di PowerPoint</vt:lpstr>
      <vt:lpstr>Lewis, VSEPR e polarità: esercizi</vt:lpstr>
      <vt:lpstr>Elettronegatività secondo Pauling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polarità delle molecole la predizione del momento di dipolo molecolare (m)</dc:title>
  <dc:creator>Andrea Vittadini</dc:creator>
  <cp:lastModifiedBy>Andrea Vittadini</cp:lastModifiedBy>
  <cp:revision>1</cp:revision>
  <dcterms:created xsi:type="dcterms:W3CDTF">2020-10-22T09:03:52Z</dcterms:created>
  <dcterms:modified xsi:type="dcterms:W3CDTF">2020-10-22T09:03:53Z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0x01010080C3EBB178B39C499A64DDEF59A04714</vt:lpwstr>
  </property>
</Properties>
</file>