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783-D25C-4913-8B36-0140A78D92E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4F61-9FCF-4F3D-B83B-61CB74725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3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B783-D25C-4913-8B36-0140A78D92E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4F61-9FCF-4F3D-B83B-61CB74725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3C0023"/>
                </a:solidFill>
                <a:latin typeface="Arial" panose="020B0604020202020204" pitchFamily="34" charset="0"/>
              </a:rPr>
              <a:t>Chimica organica</a:t>
            </a:r>
            <a:r>
              <a:rPr lang="en-US" sz="4800" smtClean="0">
                <a:solidFill>
                  <a:srgbClr val="3C0023"/>
                </a:solidFill>
                <a:latin typeface="Book Antiqua" panose="02040602050305030304" pitchFamily="18" charset="0"/>
              </a:rPr>
              <a:t/>
            </a:r>
            <a:br>
              <a:rPr lang="en-US" sz="4800" smtClean="0">
                <a:solidFill>
                  <a:srgbClr val="3C0023"/>
                </a:solidFill>
                <a:latin typeface="Book Antiqua" panose="02040602050305030304" pitchFamily="18" charset="0"/>
              </a:rPr>
            </a:br>
            <a:r>
              <a:rPr lang="en-US" sz="2800" smtClean="0">
                <a:solidFill>
                  <a:srgbClr val="3C0023"/>
                </a:solidFill>
                <a:latin typeface="Book Antiqua" panose="02040602050305030304" pitchFamily="18" charset="0"/>
              </a:rPr>
              <a:t/>
            </a:r>
            <a:br>
              <a:rPr lang="en-US" sz="2800" smtClean="0">
                <a:solidFill>
                  <a:srgbClr val="3C0023"/>
                </a:solidFill>
                <a:latin typeface="Book Antiqua" panose="02040602050305030304" pitchFamily="18" charset="0"/>
              </a:rPr>
            </a:br>
            <a:r>
              <a:rPr lang="en-US" sz="2800" smtClean="0">
                <a:solidFill>
                  <a:srgbClr val="3C0023"/>
                </a:solidFill>
                <a:latin typeface="Book Antiqua" panose="02040602050305030304" pitchFamily="18" charset="0"/>
              </a:rPr>
              <a:t> </a:t>
            </a:r>
            <a:r>
              <a:rPr lang="en-US" sz="2800" b="0" smtClean="0">
                <a:solidFill>
                  <a:srgbClr val="B50069"/>
                </a:solidFill>
                <a:latin typeface="Arial" panose="020B0604020202020204" pitchFamily="34" charset="0"/>
              </a:rPr>
              <a:t>Introduzione alle formule e alla nomenclatura</a:t>
            </a:r>
            <a:endParaRPr lang="en-US" sz="4800" b="0" dirty="0" smtClean="0">
              <a:solidFill>
                <a:srgbClr val="B5006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61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Struttura : rappresentazioni schematiche</a:t>
            </a:r>
            <a:endParaRPr lang="en-US" sz="32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336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Composti organici. Schema.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08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Gli alcani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20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“Grado” degli atomi di carbonio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12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Gruppi alchilici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95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Prefissi e numero di atomi di C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70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Nomenclatura IUPAC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59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Nomi IUPAC: esempio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6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Evoluzione della chimica organica</a:t>
            </a:r>
            <a:endParaRPr lang="en-US" sz="36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37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Legami multipli: alcheni e alchini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69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Alcheni ed alchini: regole IUPAC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40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3300"/>
                </a:solidFill>
                <a:latin typeface="Arial" panose="020B0604020202020204" pitchFamily="34" charset="0"/>
              </a:rPr>
              <a:t>Alcheni</a:t>
            </a:r>
            <a:r>
              <a:rPr lang="en-US" sz="3200" smtClean="0">
                <a:latin typeface="Arial" panose="020B0604020202020204" pitchFamily="34" charset="0"/>
              </a:rPr>
              <a:t>: isomeria geometrica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88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panose="020B0604020202020204" pitchFamily="34" charset="0"/>
              </a:rPr>
              <a:t>Isomeria geometrica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65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3300"/>
                </a:solidFill>
                <a:latin typeface="Arial" panose="020B0604020202020204" pitchFamily="34" charset="0"/>
              </a:rPr>
              <a:t>Alcani</a:t>
            </a:r>
            <a:r>
              <a:rPr lang="en-US" sz="3200" smtClean="0">
                <a:latin typeface="Arial" panose="020B0604020202020204" pitchFamily="34" charset="0"/>
              </a:rPr>
              <a:t>: isomeria ottica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3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Composti ciclici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90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panose="020B0604020202020204" pitchFamily="34" charset="0"/>
              </a:rPr>
              <a:t>Composti aromatici (es: derivati dal benzene)</a:t>
            </a:r>
            <a:endParaRPr lang="en-US" sz="28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77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Cos’è la chimica organica ?</a:t>
            </a:r>
            <a:endParaRPr lang="en-US" sz="36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85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Esempi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95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smtClean="0">
                <a:solidFill>
                  <a:srgbClr val="6E0043"/>
                </a:solidFill>
                <a:effectLst/>
              </a:rPr>
              <a:t>Materiali “ibridi”</a:t>
            </a:r>
            <a:endParaRPr lang="it-IT" altLang="it-IT" sz="3600" smtClean="0">
              <a:solidFill>
                <a:srgbClr val="6E0043"/>
              </a:solidFill>
              <a:effectLst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Perché i composti organici sono molti?</a:t>
            </a:r>
            <a:endParaRPr lang="en-US" sz="36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62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6E0043"/>
                </a:solidFill>
              </a:rPr>
              <a:t>Repulsioni e energia di legame media</a:t>
            </a:r>
            <a:r>
              <a:rPr lang="it-IT" smtClean="0">
                <a:solidFill>
                  <a:srgbClr val="333399"/>
                </a:solidFill>
              </a:rPr>
              <a:t/>
            </a:r>
            <a:br>
              <a:rPr lang="it-IT" smtClean="0">
                <a:solidFill>
                  <a:srgbClr val="333399"/>
                </a:solidFill>
              </a:rPr>
            </a:br>
            <a:endParaRPr lang="it-IT" dirty="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For</a:t>
            </a:r>
            <a:r>
              <a:rPr lang="en-US" sz="3600" smtClean="0">
                <a:latin typeface="Arial" panose="020B0604020202020204" pitchFamily="34" charset="0"/>
              </a:rPr>
              <a:t>mule di Lewis e VSEPR:</a:t>
            </a:r>
            <a:br>
              <a:rPr lang="en-US" sz="3600" smtClean="0">
                <a:latin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</a:rPr>
              <a:t>Numero di legami per un atomo</a:t>
            </a:r>
            <a:endParaRPr lang="en-US" sz="32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985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latin typeface="Arial" panose="020B0604020202020204" pitchFamily="34" charset="0"/>
              </a:rPr>
              <a:t>Tipi di carbonio</a:t>
            </a:r>
            <a:endParaRPr lang="en-US" sz="360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32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latin typeface="Arial" panose="020B0604020202020204" pitchFamily="34" charset="0"/>
                <a:cs typeface="Arial" panose="020B0604020202020204" pitchFamily="34" charset="0"/>
              </a:rPr>
              <a:t>Isomeria di struttura</a:t>
            </a:r>
            <a:endParaRPr lang="it-I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4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B1FB15-3224-46DC-AF38-15DB0D821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E22005-305A-4987-87FC-DE1A7B4752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30F56-E063-489B-A4FB-4E780A7E47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Presentazione su schermo (4:3)</PresentationFormat>
  <Paragraphs>25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Tema di Office</vt:lpstr>
      <vt:lpstr>Chimica organica   Introduzione alle formule e alla nomenclatura</vt:lpstr>
      <vt:lpstr>Evoluzione della chimica organica</vt:lpstr>
      <vt:lpstr>Cos’è la chimica organica ?</vt:lpstr>
      <vt:lpstr>Materiali “ibridi”</vt:lpstr>
      <vt:lpstr>Perché i composti organici sono molti?</vt:lpstr>
      <vt:lpstr>Repulsioni e energia di legame media </vt:lpstr>
      <vt:lpstr>Formule di Lewis e VSEPR: Numero di legami per un atomo</vt:lpstr>
      <vt:lpstr>Tipi di carbonio</vt:lpstr>
      <vt:lpstr>Isomeria di struttura</vt:lpstr>
      <vt:lpstr>Struttura : rappresentazioni schematiche</vt:lpstr>
      <vt:lpstr>Composti organici. Schema.</vt:lpstr>
      <vt:lpstr>Presentazione standard di PowerPoint</vt:lpstr>
      <vt:lpstr>Gli alcani</vt:lpstr>
      <vt:lpstr>“Grado” degli atomi di carbonio</vt:lpstr>
      <vt:lpstr>Gruppi alchilici</vt:lpstr>
      <vt:lpstr>Prefissi e numero di atomi di C</vt:lpstr>
      <vt:lpstr>Nomenclatura IUPAC</vt:lpstr>
      <vt:lpstr>Presentazione standard di PowerPoint</vt:lpstr>
      <vt:lpstr>Nomi IUPAC: esempio</vt:lpstr>
      <vt:lpstr>Legami multipli: alcheni e alchini</vt:lpstr>
      <vt:lpstr>Alcheni ed alchini: regole IUPAC</vt:lpstr>
      <vt:lpstr>Alcheni: isomeria geometrica</vt:lpstr>
      <vt:lpstr>Isomeria geometrica</vt:lpstr>
      <vt:lpstr>Presentazione standard di PowerPoint</vt:lpstr>
      <vt:lpstr>Alcani: isomeria ottica</vt:lpstr>
      <vt:lpstr>Presentazione standard di PowerPoint</vt:lpstr>
      <vt:lpstr>Composti ciclici</vt:lpstr>
      <vt:lpstr>Composti aromatici (es: derivati dal benzene)</vt:lpstr>
      <vt:lpstr>Presentazione standard di PowerPoint</vt:lpstr>
      <vt:lpstr>Esempi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organica   Introduzione alle formule e alla nomenclatura</dc:title>
  <dc:creator>Andrea Vittadini</dc:creator>
  <cp:lastModifiedBy>Andrea Vittadini</cp:lastModifiedBy>
  <cp:revision>1</cp:revision>
  <dcterms:created xsi:type="dcterms:W3CDTF">2020-11-02T13:55:13Z</dcterms:created>
  <dcterms:modified xsi:type="dcterms:W3CDTF">2020-11-02T13:55:14Z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