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45A5D-10F9-4445-ABA1-51FC61928CAE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9189-88AD-46DF-94A0-7A94E95CB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73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45A5D-10F9-4445-ABA1-51FC61928CAE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9189-88AD-46DF-94A0-7A94E95CBE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1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600CC"/>
                </a:solidFill>
              </a:rPr>
              <a:t>Reazioni e equazioni chimiche</a:t>
            </a:r>
            <a:br>
              <a:rPr lang="en-US" smtClean="0">
                <a:solidFill>
                  <a:srgbClr val="6600CC"/>
                </a:solidFill>
              </a:rPr>
            </a:br>
            <a:r>
              <a:rPr lang="en-US" smtClean="0">
                <a:solidFill>
                  <a:srgbClr val="790015"/>
                </a:solidFill>
              </a:rPr>
              <a:t> </a:t>
            </a:r>
            <a:r>
              <a:rPr lang="en-US" sz="2000" smtClean="0"/>
              <a:t>La legge di conservazione di massa</a:t>
            </a:r>
            <a:endParaRPr lang="en-US" sz="3600" b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792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reazioni (2): Decomposizione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14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reazioni (2): Decomposizione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00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Tipo di reazione (3): spostamento semplice</a:t>
            </a:r>
            <a:endParaRPr lang="en-US" sz="28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Tipo di reazione (3): spostamento semplice</a:t>
            </a:r>
            <a:endParaRPr lang="en-US" sz="28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873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Tipo di reazione (4</a:t>
            </a:r>
            <a:r>
              <a:rPr lang="en-US" sz="2800" smtClean="0">
                <a:solidFill>
                  <a:srgbClr val="FF9900"/>
                </a:solidFill>
              </a:rPr>
              <a:t>a</a:t>
            </a:r>
            <a:r>
              <a:rPr lang="en-US" sz="2800" smtClean="0"/>
              <a:t>) Spostamento doppio</a:t>
            </a:r>
            <a:endParaRPr lang="en-US" sz="28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85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Tipo di reazione (4</a:t>
            </a:r>
            <a:r>
              <a:rPr lang="en-US" sz="2800" smtClean="0">
                <a:solidFill>
                  <a:srgbClr val="FF9900"/>
                </a:solidFill>
              </a:rPr>
              <a:t>a</a:t>
            </a:r>
            <a:r>
              <a:rPr lang="en-US" sz="2800" smtClean="0"/>
              <a:t>) Spostamento doppio</a:t>
            </a:r>
            <a:endParaRPr lang="en-US" sz="28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9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reazioni (4</a:t>
            </a:r>
            <a:r>
              <a:rPr lang="en-US" sz="2400" smtClean="0">
                <a:solidFill>
                  <a:srgbClr val="FF9900"/>
                </a:solidFill>
              </a:rPr>
              <a:t>b</a:t>
            </a:r>
            <a:r>
              <a:rPr lang="en-US" sz="2400" smtClean="0"/>
              <a:t>):  Neutralizzazione, un tipo di   spostamento doppio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95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reazioni (4</a:t>
            </a:r>
            <a:r>
              <a:rPr lang="en-US" sz="2400" smtClean="0">
                <a:solidFill>
                  <a:srgbClr val="FF9900"/>
                </a:solidFill>
              </a:rPr>
              <a:t>b</a:t>
            </a:r>
            <a:r>
              <a:rPr lang="en-US" sz="2400" smtClean="0"/>
              <a:t>):  Neutralizzazione, un tipo di   spostamento doppio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65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Reazione (5) Combustione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97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Reazione (5) Combustione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88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 si trasformano le sostanze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653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“Driving forces” delle reazioni di doppio scambio</a:t>
            </a:r>
            <a:endParaRPr lang="en-US" sz="2400" dirty="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4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Regole di solubilità per i composti ionici (in acqua)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408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Equazioni per reazioni in sol. acquosa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161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Esempio:  bilanciamento di reazioni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33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254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 generica di un’equazione chimica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28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Regole per bilanciare l’equazione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 una reazione chimica semplice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01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Lettura dell’equazione chimica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19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reazione (1): Combinazione</a:t>
            </a:r>
            <a:br>
              <a:rPr lang="en-US" sz="2400" smtClean="0"/>
            </a:br>
            <a:r>
              <a:rPr lang="en-US" sz="2400" smtClean="0"/>
              <a:t>(Sintesi)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66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smtClean="0"/>
              <a:t>Tipo di reazione (1): Combinazione</a:t>
            </a:r>
            <a:br>
              <a:rPr lang="en-US" sz="2400" smtClean="0"/>
            </a:br>
            <a:r>
              <a:rPr lang="en-US" sz="2400" smtClean="0"/>
              <a:t>(Sintesi)</a:t>
            </a:r>
            <a:endParaRPr lang="en-US" sz="2400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464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2BAA3-3DCD-4947-97BA-DA4A1A8B0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4D8CF-86D3-44D0-870D-4AC82DBD3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45EA5-5EF7-45C4-8E41-F685BC8DB14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Presentazione su schermo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Reazioni e equazioni chimiche  La legge di conservazione di massa</vt:lpstr>
      <vt:lpstr>Come si trasformano le sostanze</vt:lpstr>
      <vt:lpstr>Presentazione standard di PowerPoint</vt:lpstr>
      <vt:lpstr>Forma generica di un’equazione chimica</vt:lpstr>
      <vt:lpstr>Presentazione standard di PowerPoint</vt:lpstr>
      <vt:lpstr>Regole per bilanciare l’equazione di una reazione chimica semplice</vt:lpstr>
      <vt:lpstr>Lettura dell’equazione chimica</vt:lpstr>
      <vt:lpstr>Tipo di reazione (1): Combinazione (Sintesi)</vt:lpstr>
      <vt:lpstr>Tipo di reazione (1): Combinazione (Sintesi)</vt:lpstr>
      <vt:lpstr>Tipo di reazioni (2): Decomposizione</vt:lpstr>
      <vt:lpstr>Tipo di reazioni (2): Decomposizione</vt:lpstr>
      <vt:lpstr>Tipo di reazione (3): spostamento semplice</vt:lpstr>
      <vt:lpstr>Tipo di reazione (3): spostamento semplice</vt:lpstr>
      <vt:lpstr>Tipo di reazione (4a) Spostamento doppio</vt:lpstr>
      <vt:lpstr>Tipo di reazione (4a) Spostamento doppio</vt:lpstr>
      <vt:lpstr>Tipo di reazioni (4b):  Neutralizzazione, un tipo di   spostamento doppio</vt:lpstr>
      <vt:lpstr>Tipo di reazioni (4b):  Neutralizzazione, un tipo di   spostamento doppio</vt:lpstr>
      <vt:lpstr>Tipo di Reazione (5) Combustione</vt:lpstr>
      <vt:lpstr>Tipo di Reazione (5) Combustione</vt:lpstr>
      <vt:lpstr>“Driving forces” delle reazioni di doppio scambio</vt:lpstr>
      <vt:lpstr>Regole di solubilità per i composti ionici (in acqua)</vt:lpstr>
      <vt:lpstr>Equazioni per reazioni in sol. acquosa</vt:lpstr>
      <vt:lpstr>Esempio:  bilanciamento di reazioni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Reazioni e equazioni chimiche  La legge di conservazione di massa</dc:title>
  <dc:creator>Andrea Vittadini</dc:creator>
  <cp:lastModifiedBy>Andrea Vittadini</cp:lastModifiedBy>
  <cp:revision>1</cp:revision>
  <dcterms:created xsi:type="dcterms:W3CDTF">2020-11-05T10:59:17Z</dcterms:created>
  <dcterms:modified xsi:type="dcterms:W3CDTF">2020-11-05T10:59:18Z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