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9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44D7-4A04-4E3A-85E8-019C32B0D3A4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BFB0-41F0-4E37-B668-4BD445E06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378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C44D7-4A04-4E3A-85E8-019C32B0D3A4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EBFB0-41F0-4E37-B668-4BD445E06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26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2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Nodi </a:t>
            </a:r>
            <a:r>
              <a:rPr lang="it-IT" sz="40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radiali</a:t>
            </a:r>
            <a:r>
              <a:rPr lang="it-IT" sz="40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degli orbitali </a:t>
            </a:r>
            <a:r>
              <a:rPr lang="it-IT" i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it-IT" sz="4000" i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</a:t>
            </a: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15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Rappresentazioni di </a:t>
            </a:r>
            <a:r>
              <a:rPr lang="el-GR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ψ</a:t>
            </a:r>
            <a:r>
              <a:rPr lang="it-IT" sz="4000" b="1" baseline="300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</a:t>
            </a:r>
            <a:r>
              <a:rPr lang="it-IT" sz="40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it-IT" sz="40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it-IT" sz="36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per gli orbitali 1</a:t>
            </a:r>
            <a:r>
              <a:rPr lang="it-IT" sz="3600" i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</a:t>
            </a:r>
            <a:r>
              <a:rPr lang="it-IT" sz="36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2</a:t>
            </a:r>
            <a:r>
              <a:rPr lang="it-IT" sz="3600" i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</a:t>
            </a:r>
            <a:r>
              <a:rPr lang="it-IT" sz="36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e 3</a:t>
            </a:r>
            <a:r>
              <a:rPr lang="it-IT" sz="3600" i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</a:t>
            </a:r>
            <a:endParaRPr lang="it-IT" sz="36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99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Rappresentazioni di </a:t>
            </a:r>
            <a:r>
              <a:rPr lang="el-GR" sz="40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ψ</a:t>
            </a:r>
            <a:r>
              <a:rPr lang="it-IT" sz="4000" baseline="300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</a:t>
            </a:r>
            <a:r>
              <a:rPr lang="it-IT" sz="40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it-IT" sz="40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it-IT" sz="36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per l’orbitale 2</a:t>
            </a:r>
            <a:r>
              <a:rPr lang="it-IT" sz="3600" i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it-IT" sz="3600" i="1" baseline="-250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x</a:t>
            </a:r>
            <a:endParaRPr lang="it-IT" sz="3600" i="1" baseline="-25000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40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8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48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24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94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2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Rappresentazioni radiali dell’orbitale </a:t>
            </a:r>
            <a:r>
              <a:rPr lang="it-IT" sz="32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2s</a:t>
            </a:r>
            <a:endParaRPr lang="it-IT" sz="3200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9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16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53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6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L’equazione di Schroedinger per </a:t>
            </a:r>
            <a:br>
              <a:rPr lang="it-IT" sz="36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it-IT" sz="36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l’atomo di </a:t>
            </a:r>
            <a:r>
              <a:rPr lang="it-IT" sz="3600" u="sng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idrogeno</a:t>
            </a:r>
            <a:endParaRPr lang="it-IT" sz="4000" u="sng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59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99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03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11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45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2800" smtClean="0">
                <a:solidFill>
                  <a:srgbClr val="FF0000"/>
                </a:solidFill>
                <a:latin typeface="Arial" panose="020B0604020202020204" pitchFamily="34" charset="0"/>
              </a:rPr>
              <a:t>Come si determina?</a:t>
            </a: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>  (per lo stato fondamentale!)</a:t>
            </a:r>
            <a:b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/>
            </a:r>
            <a:b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>Metodo dell’</a:t>
            </a:r>
            <a:r>
              <a:rPr lang="it-IT" altLang="it-IT" sz="2800" b="1" i="1" smtClean="0">
                <a:solidFill>
                  <a:schemeClr val="accent2"/>
                </a:solidFill>
                <a:latin typeface="Arial" panose="020B0604020202020204" pitchFamily="34" charset="0"/>
              </a:rPr>
              <a:t>aufbau</a:t>
            </a: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2800" smtClean="0">
                <a:solidFill>
                  <a:srgbClr val="FF0000"/>
                </a:solidFill>
                <a:latin typeface="Arial" panose="020B0604020202020204" pitchFamily="34" charset="0"/>
              </a:rPr>
              <a:t>Come si determina?</a:t>
            </a: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>  (per lo stato fondamentale!)</a:t>
            </a:r>
            <a:b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/>
            </a:r>
            <a:b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>Metodo dell’</a:t>
            </a:r>
            <a:r>
              <a:rPr lang="it-IT" altLang="it-IT" sz="2800" b="1" i="1" smtClean="0">
                <a:solidFill>
                  <a:schemeClr val="accent2"/>
                </a:solidFill>
                <a:latin typeface="Arial" panose="020B0604020202020204" pitchFamily="34" charset="0"/>
              </a:rPr>
              <a:t>aufbau</a:t>
            </a: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98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8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59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4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26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2800" smtClean="0">
                <a:solidFill>
                  <a:srgbClr val="FF0000"/>
                </a:solidFill>
                <a:latin typeface="Arial" panose="020B0604020202020204" pitchFamily="34" charset="0"/>
              </a:rPr>
              <a:t>Come si determina?</a:t>
            </a: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>  (per lo stato fondamentale!)</a:t>
            </a:r>
            <a:b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/>
            </a:r>
            <a:b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>Metodo dell’</a:t>
            </a:r>
            <a:r>
              <a:rPr lang="it-IT" altLang="it-IT" sz="2800" b="1" i="1" smtClean="0">
                <a:solidFill>
                  <a:schemeClr val="accent2"/>
                </a:solidFill>
                <a:latin typeface="Arial" panose="020B0604020202020204" pitchFamily="34" charset="0"/>
              </a:rPr>
              <a:t>aufbau</a:t>
            </a: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07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12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2800" smtClean="0">
                <a:solidFill>
                  <a:srgbClr val="FF0000"/>
                </a:solidFill>
                <a:latin typeface="Arial" panose="020B0604020202020204" pitchFamily="34" charset="0"/>
              </a:rPr>
              <a:t>Come si determina?</a:t>
            </a: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>  (per lo stato fondamentale!)</a:t>
            </a:r>
            <a:b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/>
            </a:r>
            <a:b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>Metodo dell’</a:t>
            </a:r>
            <a:r>
              <a:rPr lang="it-IT" altLang="it-IT" sz="2800" b="1" i="1" smtClean="0">
                <a:solidFill>
                  <a:schemeClr val="accent2"/>
                </a:solidFill>
                <a:latin typeface="Arial" panose="020B0604020202020204" pitchFamily="34" charset="0"/>
              </a:rPr>
              <a:t>aufbau</a:t>
            </a:r>
            <a:r>
              <a:rPr lang="it-IT" altLang="it-IT" sz="2800" smtClean="0">
                <a:solidFill>
                  <a:schemeClr val="accent2"/>
                </a:solidFill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97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5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89826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07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67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2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4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4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63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13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83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12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Tavola Periodica degli elementi</a:t>
            </a:r>
            <a:endParaRPr lang="it-IT" sz="2800" b="1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3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Tavola Periodica degli elementi</a:t>
            </a:r>
            <a:br>
              <a:rPr lang="en-US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 configurazione elettronica</a:t>
            </a:r>
            <a:endParaRPr lang="it-IT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725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78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0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79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36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50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6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Diagramma a livelli per gli stati elettronici negli atomi idrogenoidi</a:t>
            </a:r>
            <a:endParaRPr lang="it-IT" sz="3600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739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483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28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09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490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240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1276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965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650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1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05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10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9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Funzioni d’onda: 4f</a:t>
            </a: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71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C3EBB178B39C499A64DDEF59A04714" ma:contentTypeVersion="13" ma:contentTypeDescription="Creare un nuovo documento." ma:contentTypeScope="" ma:versionID="7b9b276e639e7e2504ae0fb335743334">
  <xsd:schema xmlns:xsd="http://www.w3.org/2001/XMLSchema" xmlns:xs="http://www.w3.org/2001/XMLSchema" xmlns:p="http://schemas.microsoft.com/office/2006/metadata/properties" xmlns:ns3="54fbe17c-0dff-48d5-9b1b-d9b5e83dd193" xmlns:ns4="c7cde783-bc8c-47d0-b545-f9f7fe4f58a5" targetNamespace="http://schemas.microsoft.com/office/2006/metadata/properties" ma:root="true" ma:fieldsID="a164b6e819d9c03cebabdc32d58cab12" ns3:_="" ns4:_="">
    <xsd:import namespace="54fbe17c-0dff-48d5-9b1b-d9b5e83dd193"/>
    <xsd:import namespace="c7cde783-bc8c-47d0-b545-f9f7fe4f58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be17c-0dff-48d5-9b1b-d9b5e83dd1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de783-bc8c-47d0-b545-f9f7fe4f58a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539BE8-4093-4010-B409-DD42F29DBD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50FB52-D84F-45CA-B0CB-4CD5E04B38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fbe17c-0dff-48d5-9b1b-d9b5e83dd193"/>
    <ds:schemaRef ds:uri="c7cde783-bc8c-47d0-b545-f9f7fe4f58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5882E7-66FD-494C-A731-3F63EA760934}">
  <ds:schemaRefs>
    <ds:schemaRef ds:uri="http://schemas.microsoft.com/office/2006/documentManagement/types"/>
    <ds:schemaRef ds:uri="54fbe17c-0dff-48d5-9b1b-d9b5e83dd193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c7cde783-bc8c-47d0-b545-f9f7fe4f58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124</Words>
  <Application>Microsoft Office PowerPoint</Application>
  <PresentationFormat>Presentazione su schermo (4:3)</PresentationFormat>
  <Paragraphs>13</Paragraphs>
  <Slides>58</Slides>
  <Notes>0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Tema di Office</vt:lpstr>
      <vt:lpstr>Presentazione standard di PowerPoint</vt:lpstr>
      <vt:lpstr>L’equazione di Schroedinger per  l’atomo di idrogeno</vt:lpstr>
      <vt:lpstr>Presentazione standard di PowerPoint</vt:lpstr>
      <vt:lpstr>Presentazione standard di PowerPoint</vt:lpstr>
      <vt:lpstr>Diagramma a livelli per gli stati elettronici negli atomi idrogenoidi</vt:lpstr>
      <vt:lpstr>Presentazione standard di PowerPoint</vt:lpstr>
      <vt:lpstr>Presentazione standard di PowerPoint</vt:lpstr>
      <vt:lpstr>Presentazione standard di PowerPoint</vt:lpstr>
      <vt:lpstr>Funzioni d’onda: 4f</vt:lpstr>
      <vt:lpstr>Nodi radiali degli orbitali ns</vt:lpstr>
      <vt:lpstr>Rappresentazioni di ψ2  per gli orbitali 1s, 2s e 3s</vt:lpstr>
      <vt:lpstr>Rappresentazioni di ψ2  per l’orbitale 2px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Rappresentazioni radiali dell’orbitale 2s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si determina?  (per lo stato fondamentale!)  Metodo dell’aufbau:</vt:lpstr>
      <vt:lpstr>Come si determina?  (per lo stato fondamentale!)  Metodo dell’aufbau:</vt:lpstr>
      <vt:lpstr>Presentazione standard di PowerPoint</vt:lpstr>
      <vt:lpstr>Presentazione standard di PowerPoint</vt:lpstr>
      <vt:lpstr>Presentazione standard di PowerPoint</vt:lpstr>
      <vt:lpstr>Come si determina?  (per lo stato fondamentale!)  Metodo dell’aufbau:</vt:lpstr>
      <vt:lpstr>Presentazione standard di PowerPoint</vt:lpstr>
      <vt:lpstr>Come si determina?  (per lo stato fondamentale!)  Metodo dell’aufbau: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Tavola Periodica degli elementi</vt:lpstr>
      <vt:lpstr>Tavola Periodica degli elementi e configurazione elettronica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Vittadini</dc:creator>
  <cp:lastModifiedBy>Andrea Vittadini</cp:lastModifiedBy>
  <cp:revision>2</cp:revision>
  <dcterms:created xsi:type="dcterms:W3CDTF">2020-10-05T11:48:16Z</dcterms:created>
  <dcterms:modified xsi:type="dcterms:W3CDTF">2020-10-05T11:50:13Z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0x01010080C3EBB178B39C499A64DDEF59A04714</vt:lpwstr>
  </property>
</Properties>
</file>