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FD91-77BF-422F-B951-3A5A0193962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B11-A489-4227-BFB1-6027422E0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93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FD91-77BF-422F-B951-3A5A0193962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8B11-A489-4227-BFB1-6027422E0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9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smtClean="0">
                <a:latin typeface="Arial" charset="0"/>
              </a:rPr>
              <a:t>Soluzioni e concentrazione</a:t>
            </a:r>
            <a:br>
              <a:rPr lang="en-US" sz="3800" smtClean="0">
                <a:latin typeface="Arial" charset="0"/>
              </a:rPr>
            </a:br>
            <a:r>
              <a:rPr lang="en-US" sz="3800" smtClean="0">
                <a:latin typeface="Arial" charset="0"/>
              </a:rPr>
              <a:t/>
            </a:r>
            <a:br>
              <a:rPr lang="en-US" sz="3800" smtClean="0">
                <a:latin typeface="Arial" charset="0"/>
              </a:rPr>
            </a:b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= quantità di </a:t>
            </a:r>
            <a:r>
              <a:rPr lang="en-US" sz="2400" smtClean="0">
                <a:solidFill>
                  <a:srgbClr val="CC0000"/>
                </a:solidFill>
                <a:latin typeface="Arial" charset="0"/>
              </a:rPr>
              <a:t>soluto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in una </a:t>
            </a:r>
            <a:br>
              <a:rPr lang="en-US" sz="2400" smtClean="0">
                <a:solidFill>
                  <a:schemeClr val="bg2"/>
                </a:solidFill>
                <a:latin typeface="Arial" charset="0"/>
              </a:rPr>
            </a:b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           quantità unitaria di </a:t>
            </a:r>
            <a:r>
              <a:rPr lang="en-US" sz="2400" smtClean="0">
                <a:solidFill>
                  <a:srgbClr val="CC0000"/>
                </a:solidFill>
                <a:latin typeface="Arial" charset="0"/>
              </a:rPr>
              <a:t>soluzione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en-US" sz="2400" smtClean="0">
                <a:solidFill>
                  <a:schemeClr val="bg2"/>
                </a:solidFill>
                <a:latin typeface="Arial" charset="0"/>
              </a:rPr>
            </a:b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(o di </a:t>
            </a:r>
            <a:r>
              <a:rPr lang="en-US" sz="2400" smtClean="0">
                <a:solidFill>
                  <a:srgbClr val="CC0000"/>
                </a:solidFill>
                <a:latin typeface="Arial" charset="0"/>
              </a:rPr>
              <a:t>solvente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!)</a:t>
            </a:r>
            <a:endParaRPr lang="en-US" sz="2800" b="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6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Esempio: soluzione “a titolo determinato”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985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Esempio: diluizione di una soluzione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702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Esempio: preparazione di una soluzione a titolo determinato per diluizione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08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Soluzioni e concentrazione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647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Concentrazione %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896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Soluzioni e concentrazione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898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La concentrazione di quantità di sostanza (“molarità”)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32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Come si fa?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3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Soluzioni e concentrazione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949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 Esempi: concentrazioni %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97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Esempio: Molarità da massa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64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9E9C17-E45D-4FF9-AE6D-3EF0428DF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29DD5D-9381-4ADD-807F-C11D44C0B9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BFE00D-F8F0-41F1-BE17-8C93A0E5F44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Presentazione su schermo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Soluzioni e concentrazione  = quantità di soluto in una              quantità unitaria di soluzione (o di solvente!)</vt:lpstr>
      <vt:lpstr>Soluzioni e concentrazione</vt:lpstr>
      <vt:lpstr>Concentrazione %</vt:lpstr>
      <vt:lpstr>Soluzioni e concentrazione</vt:lpstr>
      <vt:lpstr>La concentrazione di quantità di sostanza (“molarità”) </vt:lpstr>
      <vt:lpstr>Come si fa?</vt:lpstr>
      <vt:lpstr>Soluzioni e concentrazione</vt:lpstr>
      <vt:lpstr>  Esempi: concentrazioni %</vt:lpstr>
      <vt:lpstr>Esempio: Molarità da massa</vt:lpstr>
      <vt:lpstr>Esempio: soluzione “a titolo determinato”</vt:lpstr>
      <vt:lpstr>Esempio: diluizione di una soluzione</vt:lpstr>
      <vt:lpstr>Esempio: preparazione di una soluzione a titolo determinato per diluizione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Soluzioni e concentrazione  = quantità di soluto in una              quantità unitaria di soluzione (o di solvente!)</dc:title>
  <dc:creator>Andrea Vittadini</dc:creator>
  <cp:lastModifiedBy>Andrea Vittadini</cp:lastModifiedBy>
  <cp:revision>1</cp:revision>
  <dcterms:created xsi:type="dcterms:W3CDTF">2020-11-23T12:18:32Z</dcterms:created>
  <dcterms:modified xsi:type="dcterms:W3CDTF">2020-11-23T12:18:33Z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