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3241-0DD5-4E10-9230-F664CC062EC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D42A-D403-4229-9D4E-D5DFFE519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04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93241-0DD5-4E10-9230-F664CC062EC7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DD42A-D403-4229-9D4E-D5DFFE519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8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Termodinamica chimica-2: Cambiamenti di fase</a:t>
            </a:r>
            <a:endParaRPr lang="en-US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444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Tensione di vapore e IMF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16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Equazione di Clausius-Clapeyron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6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Punto di ebollizione e IMF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586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Curve di equilibrio per H</a:t>
            </a:r>
            <a:r>
              <a:rPr lang="en-US" sz="3200" baseline="-25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2</a:t>
            </a: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O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465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Diagramma delle fasi per H</a:t>
            </a:r>
            <a:r>
              <a:rPr lang="en-US" sz="3200" baseline="-25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2</a:t>
            </a: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O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162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Regola delle fasi di Gibbs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865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Diagramma delle fasi dello zolfo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4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Compressione isoterma del ghiaccio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889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Compressione isoterma del ghiaccio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617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Gli stati di aggregazione della materia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60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0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13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7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Compressione isoterma di un vapore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203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33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8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01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Gas e vapori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4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Diagramma termodinamico </a:t>
            </a:r>
            <a:r>
              <a:rPr lang="en-US" sz="32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PVT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63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Diagramma termodinamico </a:t>
            </a:r>
            <a:r>
              <a:rPr lang="en-US" sz="32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PVT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3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5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Gli stati di aggregazione della materia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246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Curva di raffreddamento per H</a:t>
            </a:r>
            <a:r>
              <a:rPr lang="en-US" sz="2800" baseline="-25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2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O a  </a:t>
            </a:r>
            <a:r>
              <a:rPr lang="en-US" sz="28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= 1 bar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930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L’evaporazione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176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Distribuzione di Maxwell−Boltzmann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703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36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327251-1798-4F68-B50D-915585FA8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84520E-9FFF-41E2-BC40-1E1B2DBFC8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26788D-CBB2-4521-92F1-F74D0AC94B8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http://purl.org/dc/elements/1.1/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Presentazione su schermo (4:3)</PresentationFormat>
  <Paragraphs>19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di Office</vt:lpstr>
      <vt:lpstr>Termodinamica chimica-2: Cambiamenti di fase</vt:lpstr>
      <vt:lpstr>Gli stati di aggregazione della materia</vt:lpstr>
      <vt:lpstr>Presentazione standard di PowerPoint</vt:lpstr>
      <vt:lpstr>Gli stati di aggregazione della materia</vt:lpstr>
      <vt:lpstr>Curva di raffreddamento per H2O a  P = 1 bar</vt:lpstr>
      <vt:lpstr>L’evaporazione</vt:lpstr>
      <vt:lpstr>Distribuzione di Maxwell−Boltzmann</vt:lpstr>
      <vt:lpstr>Presentazione standard di PowerPoint</vt:lpstr>
      <vt:lpstr>Presentazione standard di PowerPoint</vt:lpstr>
      <vt:lpstr>Tensione di vapore e IMF</vt:lpstr>
      <vt:lpstr>Equazione di Clausius-Clapeyron</vt:lpstr>
      <vt:lpstr>Punto di ebollizione e IMF</vt:lpstr>
      <vt:lpstr>Curve di equilibrio per H2O</vt:lpstr>
      <vt:lpstr>Diagramma delle fasi per H2O</vt:lpstr>
      <vt:lpstr>Regola delle fasi di Gibbs</vt:lpstr>
      <vt:lpstr>Diagramma delle fasi dello zolfo</vt:lpstr>
      <vt:lpstr>Compressione isoterma del ghiaccio</vt:lpstr>
      <vt:lpstr>Compressione isoterma del ghiaccio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Compressione isoterma di un vapore</vt:lpstr>
      <vt:lpstr>Presentazione standard di PowerPoint</vt:lpstr>
      <vt:lpstr>Presentazione standard di PowerPoint</vt:lpstr>
      <vt:lpstr>Presentazione standard di PowerPoint</vt:lpstr>
      <vt:lpstr>Gas e vapori</vt:lpstr>
      <vt:lpstr>Diagramma termodinamico PVT</vt:lpstr>
      <vt:lpstr>Diagramma termodinamico PVT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Termodinamica chimica-2: Cambiamenti di fase</dc:title>
  <dc:creator>Andrea Vittadini</dc:creator>
  <cp:lastModifiedBy>Andrea Vittadini</cp:lastModifiedBy>
  <cp:revision>1</cp:revision>
  <dcterms:created xsi:type="dcterms:W3CDTF">2020-11-16T13:04:57Z</dcterms:created>
  <dcterms:modified xsi:type="dcterms:W3CDTF">2020-11-16T13:04:58Z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