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A1FD-FB68-4313-A1FF-95AD9012F606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86AB-F1E4-4B51-BBBD-FA639946B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72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A1FD-FB68-4313-A1FF-95AD9012F606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86AB-F1E4-4B51-BBBD-FA639946B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4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CC0000"/>
                </a:solidFill>
                <a:latin typeface="Arial" charset="0"/>
              </a:rPr>
              <a:t> Composti ionici</a:t>
            </a:r>
            <a:endParaRPr lang="en-US" b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07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rgbClr val="0B049E"/>
                </a:solidFill>
                <a:latin typeface="Arial" charset="0"/>
              </a:rPr>
              <a:t>Il legame ionico </a:t>
            </a:r>
            <a:r>
              <a:rPr lang="it-IT" sz="3200" smtClean="0">
                <a:solidFill>
                  <a:srgbClr val="C00000"/>
                </a:solidFill>
                <a:latin typeface="Arial" charset="0"/>
              </a:rPr>
              <a:t>non è direzionale</a:t>
            </a:r>
            <a:endParaRPr lang="it-IT" sz="3200" dirty="0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76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rgbClr val="0B049E"/>
                </a:solidFill>
                <a:latin typeface="Arial" charset="0"/>
              </a:rPr>
              <a:t>Il legame ionico </a:t>
            </a:r>
            <a:r>
              <a:rPr lang="it-IT" sz="3200" smtClean="0">
                <a:solidFill>
                  <a:srgbClr val="C00000"/>
                </a:solidFill>
                <a:latin typeface="Arial" charset="0"/>
              </a:rPr>
              <a:t>non è direzionale</a:t>
            </a:r>
            <a:endParaRPr lang="it-IT" sz="3200" dirty="0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7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0B049E"/>
                </a:solidFill>
                <a:latin typeface="Arial" charset="0"/>
              </a:rPr>
              <a:t>Concetto di Elettronegatività</a:t>
            </a:r>
            <a:endParaRPr lang="en-US" sz="3200" smtClean="0">
              <a:solidFill>
                <a:srgbClr val="0B049E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514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0B049E"/>
                </a:solidFill>
                <a:latin typeface="Arial" charset="0"/>
              </a:rPr>
              <a:t>Concetto di Elettronegatività</a:t>
            </a:r>
            <a:endParaRPr lang="en-US" sz="3200" smtClean="0">
              <a:solidFill>
                <a:srgbClr val="0B049E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383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rgbClr val="500093"/>
                </a:solidFill>
                <a:latin typeface="Arial" charset="0"/>
              </a:rPr>
              <a:t>Il contributo ionico al legame covalente</a:t>
            </a:r>
            <a:endParaRPr lang="it-IT" sz="3200" smtClean="0">
              <a:solidFill>
                <a:srgbClr val="500093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4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0B049E"/>
                </a:solidFill>
                <a:latin typeface="Arial" charset="0"/>
              </a:rPr>
              <a:t>Determinare il tipo di legame: </a:t>
            </a:r>
            <a:r>
              <a:rPr lang="el-GR" sz="3200" smtClean="0">
                <a:solidFill>
                  <a:srgbClr val="0B049E"/>
                </a:solidFill>
                <a:latin typeface="Arial" charset="0"/>
                <a:cs typeface="Arial" charset="0"/>
              </a:rPr>
              <a:t>Δ</a:t>
            </a:r>
            <a:r>
              <a:rPr lang="it-IT" sz="3200" smtClean="0">
                <a:solidFill>
                  <a:srgbClr val="0B049E"/>
                </a:solidFill>
                <a:latin typeface="Arial" charset="0"/>
                <a:cs typeface="Arial" charset="0"/>
              </a:rPr>
              <a:t>(</a:t>
            </a:r>
            <a:r>
              <a:rPr lang="en-US" sz="3200" smtClean="0">
                <a:solidFill>
                  <a:srgbClr val="0B049E"/>
                </a:solidFill>
                <a:latin typeface="Arial" charset="0"/>
              </a:rPr>
              <a:t>EN)</a:t>
            </a:r>
            <a:endParaRPr lang="en-US" sz="3200" smtClean="0">
              <a:solidFill>
                <a:srgbClr val="0B049E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793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>
                <a:solidFill>
                  <a:srgbClr val="0B049E"/>
                </a:solidFill>
                <a:effectLst/>
                <a:latin typeface="Arial" panose="020B0604020202020204" pitchFamily="34" charset="0"/>
              </a:rPr>
              <a:t>Ioni monoatomici / poliatomici</a:t>
            </a:r>
            <a:endParaRPr lang="en-US" altLang="it-IT" dirty="0" smtClean="0">
              <a:solidFill>
                <a:srgbClr val="0B049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678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B049E"/>
                </a:solidFill>
                <a:latin typeface="Arial" charset="0"/>
              </a:rPr>
              <a:t>Atomi e ioni: proprietà</a:t>
            </a:r>
            <a:r>
              <a:rPr lang="en-US" sz="4000" smtClean="0">
                <a:solidFill>
                  <a:srgbClr val="500093"/>
                </a:solidFill>
                <a:latin typeface="Times" pitchFamily="18" charset="0"/>
              </a:rPr>
              <a:t> </a:t>
            </a:r>
            <a:endParaRPr lang="en-US" sz="4000" smtClean="0">
              <a:solidFill>
                <a:srgbClr val="500093"/>
              </a:solidFill>
              <a:latin typeface="Times" pitchFamily="18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6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09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83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00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56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0B049E"/>
                </a:solidFill>
                <a:latin typeface="Arial" charset="0"/>
              </a:rPr>
              <a:t>Legame ionico: bilancio energetico</a:t>
            </a:r>
            <a:endParaRPr lang="it-IT" sz="3200" smtClean="0">
              <a:solidFill>
                <a:srgbClr val="0B049E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0B049E"/>
                </a:solidFill>
                <a:latin typeface="Arial" charset="0"/>
              </a:rPr>
              <a:t>Legame ionico: bilancio energetico</a:t>
            </a:r>
            <a:endParaRPr lang="it-IT" sz="3200" smtClean="0">
              <a:solidFill>
                <a:srgbClr val="0B049E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rgbClr val="0B049E"/>
                </a:solidFill>
                <a:latin typeface="Arial" charset="0"/>
              </a:rPr>
              <a:t>Una “molecola ionica”: NaCl</a:t>
            </a:r>
            <a:endParaRPr lang="it-IT" sz="3200" smtClean="0">
              <a:solidFill>
                <a:srgbClr val="0B049E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9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78ADC4-8EE3-4CAE-8C1C-E93A56451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3EB670-C8DC-4FB8-B956-45E53A7569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BD001D-E41D-4709-9217-6F8D191A154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Presentazione su schermo (4:3)</PresentationFormat>
  <Paragraphs>12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Tema di Office</vt:lpstr>
      <vt:lpstr> Composti ionici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Legame ionico: bilancio energetico</vt:lpstr>
      <vt:lpstr>Legame ionico: bilancio energetico</vt:lpstr>
      <vt:lpstr>Una “molecola ionica”: NaCl</vt:lpstr>
      <vt:lpstr>Il legame ionico non è direzionale</vt:lpstr>
      <vt:lpstr>Il legame ionico non è direzionale</vt:lpstr>
      <vt:lpstr>Presentazione standard di PowerPoint</vt:lpstr>
      <vt:lpstr>Presentazione standard di PowerPoint</vt:lpstr>
      <vt:lpstr>Presentazione standard di PowerPoint</vt:lpstr>
      <vt:lpstr>Concetto di Elettronegatività</vt:lpstr>
      <vt:lpstr>Concetto di Elettronegatività</vt:lpstr>
      <vt:lpstr>Il contributo ionico al legame covalente</vt:lpstr>
      <vt:lpstr>Presentazione standard di PowerPoint</vt:lpstr>
      <vt:lpstr>Determinare il tipo di legame: Δ(EN)</vt:lpstr>
      <vt:lpstr>Ioni monoatomici / poliatomici</vt:lpstr>
      <vt:lpstr>Atomi e ioni: proprietà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Composti ionici</dc:title>
  <dc:creator>Andrea Vittadini</dc:creator>
  <cp:lastModifiedBy>Andrea Vittadini</cp:lastModifiedBy>
  <cp:revision>1</cp:revision>
  <dcterms:created xsi:type="dcterms:W3CDTF">2020-10-12T12:00:45Z</dcterms:created>
  <dcterms:modified xsi:type="dcterms:W3CDTF">2020-10-12T12:00:46Z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