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</p:sldIdLst>
  <p:sldSz cx="9144000" cy="6858000" type="screen4x3"/>
  <p:notesSz cx="6797675" cy="98742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C30A-CCB6-4205-8831-330939E7BAA1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2698-59B0-4A4C-A4ED-B1EDA0D12A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86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4C30A-CCB6-4205-8831-330939E7BAA1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42698-59B0-4A4C-A4ED-B1EDA0D12A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64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smtClean="0">
                <a:solidFill>
                  <a:srgbClr val="CC0000"/>
                </a:solidFill>
                <a:latin typeface="Arial" charset="0"/>
              </a:rPr>
              <a:t>Nomenclatura inorganica</a:t>
            </a:r>
            <a:br>
              <a:rPr lang="en-US" sz="4800" smtClean="0">
                <a:solidFill>
                  <a:srgbClr val="CC0000"/>
                </a:solidFill>
                <a:latin typeface="Arial" charset="0"/>
              </a:rPr>
            </a:br>
            <a:r>
              <a:rPr lang="en-US" smtClean="0">
                <a:solidFill>
                  <a:srgbClr val="081D58"/>
                </a:solidFill>
              </a:rPr>
              <a:t/>
            </a:r>
            <a:br>
              <a:rPr lang="en-US" smtClean="0">
                <a:solidFill>
                  <a:srgbClr val="081D58"/>
                </a:solidFill>
              </a:rPr>
            </a:br>
            <a:r>
              <a:rPr lang="en-US" sz="2800" b="0" smtClean="0">
                <a:solidFill>
                  <a:srgbClr val="081D58"/>
                </a:solidFill>
                <a:latin typeface="Arial" charset="0"/>
              </a:rPr>
              <a:t>Come si </a:t>
            </a:r>
            <a:r>
              <a:rPr lang="en-US" sz="2800" b="0" i="1" u="sng" smtClean="0">
                <a:solidFill>
                  <a:srgbClr val="CC0000"/>
                </a:solidFill>
                <a:latin typeface="Arial" charset="0"/>
              </a:rPr>
              <a:t>chiamano</a:t>
            </a:r>
            <a:r>
              <a:rPr lang="en-US" sz="2800" b="0" smtClean="0">
                <a:solidFill>
                  <a:srgbClr val="081D58"/>
                </a:solidFill>
                <a:latin typeface="Arial" charset="0"/>
              </a:rPr>
              <a:t> i </a:t>
            </a:r>
            <a:r>
              <a:rPr lang="en-US" sz="2800" b="0" smtClean="0">
                <a:solidFill>
                  <a:srgbClr val="CC0000"/>
                </a:solidFill>
                <a:latin typeface="Arial" charset="0"/>
              </a:rPr>
              <a:t>composti inorganici</a:t>
            </a:r>
            <a:r>
              <a:rPr lang="en-US" sz="2800" b="0" smtClean="0">
                <a:solidFill>
                  <a:srgbClr val="081D58"/>
                </a:solidFill>
                <a:latin typeface="Arial" charset="0"/>
              </a:rPr>
              <a:t> </a:t>
            </a:r>
            <a:br>
              <a:rPr lang="en-US" sz="2800" b="0" smtClean="0">
                <a:solidFill>
                  <a:srgbClr val="081D58"/>
                </a:solidFill>
                <a:latin typeface="Arial" charset="0"/>
              </a:rPr>
            </a:br>
            <a:r>
              <a:rPr lang="en-US" sz="2800" b="0" smtClean="0">
                <a:solidFill>
                  <a:srgbClr val="081D58"/>
                </a:solidFill>
                <a:latin typeface="Arial" charset="0"/>
              </a:rPr>
              <a:t>e come si </a:t>
            </a:r>
            <a:r>
              <a:rPr lang="en-US" sz="2800" b="0" i="1" u="sng" smtClean="0">
                <a:solidFill>
                  <a:srgbClr val="CC0000"/>
                </a:solidFill>
                <a:latin typeface="Arial" charset="0"/>
              </a:rPr>
              <a:t>scrivono</a:t>
            </a:r>
            <a:r>
              <a:rPr lang="en-US" sz="2800" b="0" smtClean="0">
                <a:solidFill>
                  <a:srgbClr val="081D58"/>
                </a:solidFill>
                <a:latin typeface="Arial" charset="0"/>
              </a:rPr>
              <a:t> le loro formule</a:t>
            </a:r>
            <a:br>
              <a:rPr lang="en-US" sz="2800" b="0" smtClean="0">
                <a:solidFill>
                  <a:srgbClr val="081D58"/>
                </a:solidFill>
                <a:latin typeface="Arial" charset="0"/>
              </a:rPr>
            </a:br>
            <a:r>
              <a:rPr lang="en-US" sz="2800" b="0" smtClean="0">
                <a:solidFill>
                  <a:srgbClr val="081D58"/>
                </a:solidFill>
                <a:latin typeface="Arial" charset="0"/>
              </a:rPr>
              <a:t>(alcune regole)</a:t>
            </a:r>
            <a:endParaRPr lang="it-IT" sz="2800" b="0" dirty="0" smtClean="0">
              <a:solidFill>
                <a:srgbClr val="081D58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1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4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5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3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1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43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08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24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61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98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5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86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77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18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7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46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28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584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30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43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17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96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75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Ossiacidi più comuni H</a:t>
            </a:r>
            <a:r>
              <a:rPr lang="it-IT" sz="3200" baseline="-250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n</a:t>
            </a:r>
            <a:r>
              <a:rPr lang="it-IT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AO</a:t>
            </a:r>
            <a:r>
              <a:rPr lang="it-IT" sz="3200" baseline="-250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m</a:t>
            </a:r>
            <a:endParaRPr lang="it-IT" sz="3200" baseline="-250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7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28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Ossiacidi più comuni (nomi in inglese)</a:t>
            </a:r>
            <a:endParaRPr lang="it-IT" sz="28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5158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27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54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22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28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Ossiacidi: nomi IUPAC</a:t>
            </a:r>
            <a:endParaRPr lang="it-IT" sz="28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61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92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00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3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32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28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Ossiacidi / ossianioni più comuni</a:t>
            </a:r>
            <a:r>
              <a:rPr lang="it-IT" sz="2800" smtClean="0">
                <a:solidFill>
                  <a:srgbClr val="0B049E"/>
                </a:solidFill>
                <a:latin typeface="Arial" charset="0"/>
              </a:rPr>
              <a:t/>
            </a:r>
            <a:br>
              <a:rPr lang="it-IT" sz="2800" smtClean="0">
                <a:solidFill>
                  <a:srgbClr val="0B049E"/>
                </a:solidFill>
                <a:latin typeface="Arial" charset="0"/>
              </a:rPr>
            </a:br>
            <a:r>
              <a:rPr lang="it-IT" sz="2000" smtClean="0">
                <a:solidFill>
                  <a:srgbClr val="CC0000"/>
                </a:solidFill>
                <a:latin typeface="Arial" charset="0"/>
              </a:rPr>
              <a:t>(formule da imparare a memoria!)</a:t>
            </a:r>
            <a:endParaRPr lang="it-IT" sz="2000" dirty="0" smtClean="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83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0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35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43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Scrivere le formule </a:t>
            </a:r>
            <a:r>
              <a:rPr lang="en-US" sz="3200" smtClean="0">
                <a:solidFill>
                  <a:srgbClr val="0B049E"/>
                </a:solidFill>
                <a:latin typeface="Arial" charset="0"/>
              </a:rPr>
              <a:t/>
            </a:r>
            <a:br>
              <a:rPr lang="en-US" sz="3200" smtClean="0">
                <a:solidFill>
                  <a:srgbClr val="0B049E"/>
                </a:solidFill>
                <a:latin typeface="Arial" charset="0"/>
              </a:rPr>
            </a:b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ionici: il principio di elettroneutralità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6918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Principio di elettroneutralità</a:t>
            </a:r>
            <a:endParaRPr lang="en-US" sz="32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6319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Applicazione pratica del principio di elettroneutralità: l’ “</a:t>
            </a:r>
            <a:r>
              <a:rPr lang="en-US" sz="2800" smtClean="0">
                <a:solidFill>
                  <a:srgbClr val="CC0000"/>
                </a:solidFill>
                <a:latin typeface="Arial" charset="0"/>
              </a:rPr>
              <a:t>incrocio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”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506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50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5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36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Altri esempi</a:t>
            </a:r>
            <a:endParaRPr lang="en-US" sz="3200" baseline="-250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709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Cariche di ioni elementari</a:t>
            </a:r>
            <a:endParaRPr lang="it-IT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7767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858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73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36538" algn="l"/>
              </a:tabLst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Ossianioni formati da </a:t>
            </a:r>
            <a:r>
              <a:rPr lang="en-US" sz="3200" smtClean="0">
                <a:solidFill>
                  <a:srgbClr val="CC0000"/>
                </a:solidFill>
                <a:latin typeface="Arial" charset="0"/>
              </a:rPr>
              <a:t>metalli</a:t>
            </a:r>
            <a:endParaRPr lang="en-US" sz="3200" dirty="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765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Tabella riassuntiva</a:t>
            </a:r>
            <a:endParaRPr lang="en-US" sz="32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0115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1845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39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033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5621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6D0D3D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4896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 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4333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7282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9339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nome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formula</a:t>
            </a:r>
            <a:endParaRPr lang="en-US" sz="28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5474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nome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formula</a:t>
            </a:r>
            <a:endParaRPr lang="en-US" sz="28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95794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nome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formula</a:t>
            </a:r>
            <a:endParaRPr lang="en-US" sz="28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3505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808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di cationi tipo II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1924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864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molecolari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7019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molecolari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3824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molecolari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7153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molecolari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formula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nome</a:t>
            </a:r>
            <a:endParaRPr lang="en-US" sz="2800" dirty="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292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Composti molecolari</a:t>
            </a:r>
            <a:r>
              <a:rPr lang="en-US" sz="3200" smtClean="0">
                <a:solidFill>
                  <a:srgbClr val="790015"/>
                </a:solidFill>
              </a:rPr>
              <a:t/>
            </a:r>
            <a:br>
              <a:rPr lang="en-US" sz="3200" smtClean="0">
                <a:solidFill>
                  <a:srgbClr val="790015"/>
                </a:solidFill>
              </a:rPr>
            </a:br>
            <a:r>
              <a:rPr lang="en-US" sz="2800" smtClean="0">
                <a:solidFill>
                  <a:srgbClr val="008000"/>
                </a:solidFill>
                <a:latin typeface="Arial" charset="0"/>
              </a:rPr>
              <a:t>nome</a:t>
            </a:r>
            <a:r>
              <a:rPr lang="en-US" sz="2800" smtClean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2800" smtClean="0">
                <a:solidFill>
                  <a:srgbClr val="CC0099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6D0D3D"/>
                </a:solidFill>
                <a:latin typeface="Arial" charset="0"/>
              </a:rPr>
              <a:t>formula</a:t>
            </a:r>
            <a:endParaRPr lang="en-US" sz="28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934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3205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772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C3EBB178B39C499A64DDEF59A04714" ma:contentTypeVersion="13" ma:contentTypeDescription="Creare un nuovo documento." ma:contentTypeScope="" ma:versionID="7b9b276e639e7e2504ae0fb335743334">
  <xsd:schema xmlns:xsd="http://www.w3.org/2001/XMLSchema" xmlns:xs="http://www.w3.org/2001/XMLSchema" xmlns:p="http://schemas.microsoft.com/office/2006/metadata/properties" xmlns:ns3="54fbe17c-0dff-48d5-9b1b-d9b5e83dd193" xmlns:ns4="c7cde783-bc8c-47d0-b545-f9f7fe4f58a5" targetNamespace="http://schemas.microsoft.com/office/2006/metadata/properties" ma:root="true" ma:fieldsID="a164b6e819d9c03cebabdc32d58cab12" ns3:_="" ns4:_="">
    <xsd:import namespace="54fbe17c-0dff-48d5-9b1b-d9b5e83dd193"/>
    <xsd:import namespace="c7cde783-bc8c-47d0-b545-f9f7fe4f58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be17c-0dff-48d5-9b1b-d9b5e83dd1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de783-bc8c-47d0-b545-f9f7fe4f58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C8ABF6-BE7F-413F-A4F6-31F46AAF6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be17c-0dff-48d5-9b1b-d9b5e83dd193"/>
    <ds:schemaRef ds:uri="c7cde783-bc8c-47d0-b545-f9f7fe4f58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228F16-446F-4DA8-852E-922EA2D6A6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EF5CB9-E097-4DC9-B367-4F30F5D40DC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4fbe17c-0dff-48d5-9b1b-d9b5e83dd193"/>
    <ds:schemaRef ds:uri="http://purl.org/dc/elements/1.1/"/>
    <ds:schemaRef ds:uri="http://schemas.microsoft.com/office/2006/metadata/properties"/>
    <ds:schemaRef ds:uri="c7cde783-bc8c-47d0-b545-f9f7fe4f58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Presentazione su schermo (4:3)</PresentationFormat>
  <Paragraphs>27</Paragraphs>
  <Slides>75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Wingdings</vt:lpstr>
      <vt:lpstr>Tema di Office</vt:lpstr>
      <vt:lpstr>Nomenclatura inorganica  Come si chiamano i composti inorganici  e come si scrivono le loro formule (alcune regole)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Ossiacidi più comuni HnAOm</vt:lpstr>
      <vt:lpstr>Ossiacidi più comuni (nomi in inglese)</vt:lpstr>
      <vt:lpstr>Presentazione standard di PowerPoint</vt:lpstr>
      <vt:lpstr>Presentazione standard di PowerPoint</vt:lpstr>
      <vt:lpstr>Presentazione standard di PowerPoint</vt:lpstr>
      <vt:lpstr>Ossiacidi: nomi IUPAC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Ossiacidi / ossianioni più comuni (formule da imparare a memoria!)</vt:lpstr>
      <vt:lpstr>Presentazione standard di PowerPoint</vt:lpstr>
      <vt:lpstr>Presentazione standard di PowerPoint</vt:lpstr>
      <vt:lpstr>Presentazione standard di PowerPoint</vt:lpstr>
      <vt:lpstr>Scrivere le formule  Composti ionici: il principio di elettroneutralità</vt:lpstr>
      <vt:lpstr>Principio di elettroneutralità</vt:lpstr>
      <vt:lpstr>Applicazione pratica del principio di elettroneutralità: l’ “incrocio”</vt:lpstr>
      <vt:lpstr>Presentazione standard di PowerPoint</vt:lpstr>
      <vt:lpstr>Presentazione standard di PowerPoint</vt:lpstr>
      <vt:lpstr>Altri esempi</vt:lpstr>
      <vt:lpstr>Cariche di ioni elementari</vt:lpstr>
      <vt:lpstr>Presentazione standard di PowerPoint</vt:lpstr>
      <vt:lpstr>Presentazione standard di PowerPoint</vt:lpstr>
      <vt:lpstr>Ossianioni formati da metalli</vt:lpstr>
      <vt:lpstr>Tabella riassuntiva</vt:lpstr>
      <vt:lpstr>Presentazione standard di PowerPoint</vt:lpstr>
      <vt:lpstr>Presentazione standard di PowerPoint</vt:lpstr>
      <vt:lpstr>Composti di cationi tipo I formula  nome</vt:lpstr>
      <vt:lpstr>Composti di cationi tipo I formula  nome</vt:lpstr>
      <vt:lpstr>Composti di cationi tipo I  formula  nome</vt:lpstr>
      <vt:lpstr>Composti di cationi tipo I formula  nome</vt:lpstr>
      <vt:lpstr>Composti di cationi tipo I formula  nome</vt:lpstr>
      <vt:lpstr>Composti di cationi tipo I nome  formula</vt:lpstr>
      <vt:lpstr>Composti di cationi tipo I nome  formula</vt:lpstr>
      <vt:lpstr>Composti di cationi tipo I nome  formula</vt:lpstr>
      <vt:lpstr>Composti di cationi tipo II formula  nome</vt:lpstr>
      <vt:lpstr>Composti di cationi tipo II formula  nome</vt:lpstr>
      <vt:lpstr>Composti molecolari formula  nome</vt:lpstr>
      <vt:lpstr>Composti molecolari formula  nome</vt:lpstr>
      <vt:lpstr>Composti molecolari formula  nome</vt:lpstr>
      <vt:lpstr>Composti molecolari formula  nome</vt:lpstr>
      <vt:lpstr>Composti molecolari nome  formula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Nomenclatura inorganica  Come si chiamano i composti inorganici  e come si scrivono le loro formule (alcune regole)</dc:title>
  <dc:creator>Andrea Vittadini</dc:creator>
  <cp:lastModifiedBy>Andrea Vittadini</cp:lastModifiedBy>
  <cp:revision>1</cp:revision>
  <dcterms:created xsi:type="dcterms:W3CDTF">2020-10-15T09:09:47Z</dcterms:created>
  <dcterms:modified xsi:type="dcterms:W3CDTF">2020-10-15T09:09:48Z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0x01010080C3EBB178B39C499A64DDEF59A04714</vt:lpwstr>
  </property>
</Properties>
</file>