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488C-A9B9-4B64-BE87-E527CE1CEFE2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6F2A-45CA-4E87-AC1C-A33567C290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81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3488C-A9B9-4B64-BE87-E527CE1CEFE2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26F2A-45CA-4E87-AC1C-A33567C290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62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4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782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04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200" b="1" smtClean="0">
                <a:solidFill>
                  <a:srgbClr val="50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</a:t>
            </a:r>
            <a:r>
              <a:rPr lang="it-IT" sz="3200" b="1" baseline="-25000" smtClean="0">
                <a:solidFill>
                  <a:srgbClr val="50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it-IT" sz="3200" b="1" smtClean="0">
                <a:solidFill>
                  <a:srgbClr val="50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: formule di Lewis</a:t>
            </a:r>
            <a:endParaRPr lang="it-IT" sz="3200" b="1" smtClean="0">
              <a:solidFill>
                <a:srgbClr val="50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83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92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87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34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50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Regole generali (anche per molecole poliatomiche eteronucleari)</a:t>
            </a:r>
            <a:endParaRPr lang="it-IT" sz="2800" dirty="0" smtClean="0">
              <a:solidFill>
                <a:srgbClr val="50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12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200" smtClean="0">
                <a:solidFill>
                  <a:srgbClr val="50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Energia (entalpia) di legame (</a:t>
            </a:r>
            <a:r>
              <a:rPr lang="it-IT" sz="3200" i="1" smtClean="0">
                <a:solidFill>
                  <a:srgbClr val="50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</a:t>
            </a:r>
            <a:r>
              <a:rPr lang="it-IT" sz="3200" smtClean="0">
                <a:solidFill>
                  <a:srgbClr val="50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endParaRPr lang="it-IT" sz="3200" smtClean="0">
              <a:solidFill>
                <a:srgbClr val="50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3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26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2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Legame chimico e </a:t>
            </a:r>
            <a:r>
              <a:rPr lang="it-IT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energia potenziale</a:t>
            </a:r>
            <a:endParaRPr lang="it-IT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0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Natura del </a:t>
            </a:r>
            <a:r>
              <a:rPr lang="it-IT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legame covalente</a:t>
            </a:r>
            <a:endParaRPr lang="it-IT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82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Legame chimico e </a:t>
            </a:r>
            <a:r>
              <a:rPr lang="it-IT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energia totale</a:t>
            </a:r>
            <a:endParaRPr lang="it-IT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07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Natura del </a:t>
            </a:r>
            <a:r>
              <a:rPr lang="it-IT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legame covalente</a:t>
            </a:r>
            <a:endParaRPr lang="it-IT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75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9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6218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C3EBB178B39C499A64DDEF59A04714" ma:contentTypeVersion="13" ma:contentTypeDescription="Creare un nuovo documento." ma:contentTypeScope="" ma:versionID="7b9b276e639e7e2504ae0fb335743334">
  <xsd:schema xmlns:xsd="http://www.w3.org/2001/XMLSchema" xmlns:xs="http://www.w3.org/2001/XMLSchema" xmlns:p="http://schemas.microsoft.com/office/2006/metadata/properties" xmlns:ns3="54fbe17c-0dff-48d5-9b1b-d9b5e83dd193" xmlns:ns4="c7cde783-bc8c-47d0-b545-f9f7fe4f58a5" targetNamespace="http://schemas.microsoft.com/office/2006/metadata/properties" ma:root="true" ma:fieldsID="a164b6e819d9c03cebabdc32d58cab12" ns3:_="" ns4:_="">
    <xsd:import namespace="54fbe17c-0dff-48d5-9b1b-d9b5e83dd193"/>
    <xsd:import namespace="c7cde783-bc8c-47d0-b545-f9f7fe4f58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e17c-0dff-48d5-9b1b-d9b5e83dd1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de783-bc8c-47d0-b545-f9f7fe4f5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5E3D02-53AE-4285-9DAE-F03B33F927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fbe17c-0dff-48d5-9b1b-d9b5e83dd193"/>
    <ds:schemaRef ds:uri="c7cde783-bc8c-47d0-b545-f9f7fe4f5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DC0D39-7D6F-413E-9378-5F3D010ED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7F1B53-9B9B-4D00-A26B-1B369EDEA5A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4fbe17c-0dff-48d5-9b1b-d9b5e83dd193"/>
    <ds:schemaRef ds:uri="http://purl.org/dc/elements/1.1/"/>
    <ds:schemaRef ds:uri="http://schemas.microsoft.com/office/2006/metadata/properties"/>
    <ds:schemaRef ds:uri="c7cde783-bc8c-47d0-b545-f9f7fe4f58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Presentazione su schermo (4:3)</PresentationFormat>
  <Paragraphs>7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Legame chimico e energia potenziale</vt:lpstr>
      <vt:lpstr>Natura del legame covalente</vt:lpstr>
      <vt:lpstr>Legame chimico e energia totale</vt:lpstr>
      <vt:lpstr>Natura del legame covalente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F2 : formule di Lewis</vt:lpstr>
      <vt:lpstr>Presentazione standard di PowerPoint</vt:lpstr>
      <vt:lpstr>Presentazione standard di PowerPoint</vt:lpstr>
      <vt:lpstr>Presentazione standard di PowerPoint</vt:lpstr>
      <vt:lpstr>Regole generali (anche per molecole poliatomiche eteronucleari)</vt:lpstr>
      <vt:lpstr>Energia (entalpia) di legame (D)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Vittadini</dc:creator>
  <cp:lastModifiedBy>Andrea Vittadini</cp:lastModifiedBy>
  <cp:revision>1</cp:revision>
  <dcterms:created xsi:type="dcterms:W3CDTF">2020-10-12T12:21:43Z</dcterms:created>
  <dcterms:modified xsi:type="dcterms:W3CDTF">2020-10-12T12:21:46Z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0x01010080C3EBB178B39C499A64DDEF59A04714</vt:lpwstr>
  </property>
</Properties>
</file>