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46A1-3DA9-4EFE-A2AE-95CE7EC3AA51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A2B3-FF81-4B71-89D8-087FB09CA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48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746A1-3DA9-4EFE-A2AE-95CE7EC3AA51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A2B3-FF81-4B71-89D8-087FB09CA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9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solidFill>
                  <a:srgbClr val="333399"/>
                </a:solidFill>
              </a:rPr>
              <a:t>Un altro punto di vista del legame chimico:</a:t>
            </a:r>
            <a:br>
              <a:rPr lang="en-US" sz="3600" smtClean="0">
                <a:solidFill>
                  <a:srgbClr val="333399"/>
                </a:solidFill>
              </a:rPr>
            </a:br>
            <a:r>
              <a:rPr lang="en-US" sz="3600" smtClean="0">
                <a:solidFill>
                  <a:srgbClr val="333399"/>
                </a:solidFill>
              </a:rPr>
              <a:t>la Teoria dell’orbitale molecolare</a:t>
            </a:r>
            <a:endParaRPr 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663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Overlap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 energia di legame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Mol. biatomiche </a:t>
            </a:r>
            <a:r>
              <a:rPr lang="it-IT" sz="3200" smtClean="0">
                <a:solidFill>
                  <a:srgbClr val="C00000"/>
                </a:solidFill>
              </a:rPr>
              <a:t>omo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nucleari: da H</a:t>
            </a:r>
            <a:r>
              <a:rPr lang="it-IT" sz="3200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He</a:t>
            </a:r>
            <a:r>
              <a:rPr lang="it-IT" sz="3200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sz="3200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9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Confronto funzioni d’onda H</a:t>
            </a:r>
            <a:r>
              <a:rPr lang="it-IT" sz="3200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 VB vs. MO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Mol. biatomiche </a:t>
            </a:r>
            <a:r>
              <a:rPr lang="it-IT" sz="3600" smtClean="0">
                <a:solidFill>
                  <a:srgbClr val="C00000"/>
                </a:solidFill>
              </a:rPr>
              <a:t>etero</a:t>
            </a: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nucleari: LiH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3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LiH: un legame covalente polare secondo l’approccio MO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2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Teoria MO: Legami ionico e covalente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6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LiH: un legame covalente polare secondo l’approccio MO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3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Teoria MO: Legami ionico e covalente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Come interagiscono gli orbitali p? 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74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Molecole biatomiche: MO </a:t>
            </a:r>
            <a:r>
              <a:rPr lang="el-GR" sz="3600" smtClean="0">
                <a:solidFill>
                  <a:srgbClr val="C00000"/>
                </a:solidFill>
                <a:cs typeface="Arial" panose="020B0604020202020204" pitchFamily="34" charset="0"/>
              </a:rPr>
              <a:t>σ</a:t>
            </a:r>
            <a:r>
              <a:rPr lang="it-IT" sz="3600" baseline="-25000" smtClean="0">
                <a:solidFill>
                  <a:srgbClr val="C00000"/>
                </a:solidFill>
              </a:rPr>
              <a:t>p</a:t>
            </a:r>
            <a:endParaRPr lang="it-IT" sz="3600" baseline="-25000" dirty="0" smtClean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2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VSEPR </a:t>
            </a:r>
            <a:r>
              <a:rPr lang="it-IT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VB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Molecole biatomiche: MO </a:t>
            </a:r>
            <a:r>
              <a:rPr lang="el-GR" sz="3600" smtClean="0">
                <a:solidFill>
                  <a:srgbClr val="C00000"/>
                </a:solidFill>
                <a:cs typeface="Arial" panose="020B0604020202020204" pitchFamily="34" charset="0"/>
              </a:rPr>
              <a:t>π</a:t>
            </a:r>
            <a:r>
              <a:rPr lang="it-IT" sz="3600" baseline="-25000" smtClean="0">
                <a:solidFill>
                  <a:srgbClr val="C00000"/>
                </a:solidFill>
              </a:rPr>
              <a:t>p</a:t>
            </a:r>
            <a:endParaRPr lang="it-IT" sz="3600" baseline="-25000" dirty="0" smtClean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75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Overlap e simmetria degli MO 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65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molecola O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1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molecola O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77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Molecole di atomi del 2° periodo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45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Interazione 2</a:t>
            </a:r>
            <a:r>
              <a:rPr lang="it-IT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l-GR" baseline="-250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σ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2</a:t>
            </a:r>
            <a:r>
              <a:rPr lang="it-IT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l-GR" baseline="-250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σ</a:t>
            </a:r>
            <a:endParaRPr lang="el-GR" baseline="-25000" dirty="0" smtClean="0">
              <a:solidFill>
                <a:schemeClr val="tx1">
                  <a:lumMod val="50000"/>
                  <a:lumOff val="50000"/>
                </a:schemeClr>
              </a:solidFill>
              <a:cs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15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Molecole di atomi del 2° periodo</a:t>
            </a:r>
            <a:endParaRPr lang="it-IT" sz="3200" dirty="0" smtClean="0">
              <a:solidFill>
                <a:srgbClr val="333399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16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smtClean="0">
                <a:solidFill>
                  <a:schemeClr val="accent2"/>
                </a:solidFill>
              </a:rPr>
              <a:t>Energie di ionizzazione degli orbitali atomici in funzione di Z</a:t>
            </a:r>
            <a:endParaRPr lang="it-IT" sz="3200" smtClean="0">
              <a:solidFill>
                <a:schemeClr val="accent2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1146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Molecole di atomi del 2° periodo</a:t>
            </a:r>
            <a:endParaRPr lang="it-IT" sz="3200" dirty="0" smtClean="0">
              <a:solidFill>
                <a:srgbClr val="333399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12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Una molecola poliatomica: 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O: descrizione VB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44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simmetria degli MO viene prevista dalla «Teoria dei Gruppi»</a:t>
            </a:r>
            <a:endParaRPr lang="it-IT" sz="36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83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Simmetria della molecola 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92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19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0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2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68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O: descrizione MO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67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O: descrizione VB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39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L’effetto fotoelettrico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32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 ed esperimenti: la spettroscopia fotoelettronica (PES)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Teoria dell’orbitale molecolare (MO theory)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88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Spettro PE dell’H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57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Spettro PE e teoria MO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26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Ibridizzazione </a:t>
            </a:r>
            <a:r>
              <a:rPr lang="it-IT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</a:t>
            </a:r>
            <a:r>
              <a:rPr lang="it-IT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 CH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 NH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it-IT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06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Teoria del funzionale densità (DFT)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4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Teoria MO: approccio LCAO</a:t>
            </a:r>
            <a:b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it-IT" sz="3600" smtClean="0">
                <a:solidFill>
                  <a:srgbClr val="C00000"/>
                </a:solidFill>
              </a:rPr>
              <a:t>l</a:t>
            </a: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inear </a:t>
            </a:r>
            <a:r>
              <a:rPr lang="it-IT" sz="3600" smtClean="0">
                <a:solidFill>
                  <a:srgbClr val="C00000"/>
                </a:solidFill>
              </a:rPr>
              <a:t>c</a:t>
            </a: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ombination of </a:t>
            </a:r>
            <a:r>
              <a:rPr lang="it-IT" sz="3600" smtClean="0">
                <a:solidFill>
                  <a:srgbClr val="C00000"/>
                </a:solidFill>
              </a:rPr>
              <a:t>a</a:t>
            </a: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tomic </a:t>
            </a:r>
            <a:r>
              <a:rPr lang="it-IT" sz="3600" smtClean="0">
                <a:solidFill>
                  <a:srgbClr val="C00000"/>
                </a:solidFill>
              </a:rPr>
              <a:t>o</a:t>
            </a: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rbitals)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 di legame/antilegame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5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 di legame/antilegame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1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Diagrammi energetici LCAO-MO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3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«sovrapposizione orbitalica» </a:t>
            </a:r>
            <a:r>
              <a:rPr lang="it-IT" sz="3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sz="3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(integrale di </a:t>
            </a:r>
            <a:r>
              <a:rPr lang="it-IT" sz="3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overlap</a:t>
            </a: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S)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23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5DEC7E-B08C-4451-9CCB-D26B1E233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C632FF-BBC9-432D-BA70-BF8F14C905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7D36EF-4047-4499-88CA-E3D832781718}">
  <ds:schemaRefs>
    <ds:schemaRef ds:uri="54fbe17c-0dff-48d5-9b1b-d9b5e83dd19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Presentazione su schermo (4:3)</PresentationFormat>
  <Paragraphs>43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Tema di Office</vt:lpstr>
      <vt:lpstr>Un altro punto di vista del legame chimico: la Teoria dell’orbitale molecolare</vt:lpstr>
      <vt:lpstr>VSEPR vs. VB</vt:lpstr>
      <vt:lpstr>H2O: descrizione VB</vt:lpstr>
      <vt:lpstr>Teoria dell’orbitale molecolare (MO theory)</vt:lpstr>
      <vt:lpstr>Teoria MO: approccio LCAO (linear combination of atomic orbitals)</vt:lpstr>
      <vt:lpstr>MO di legame/antilegame</vt:lpstr>
      <vt:lpstr>MO di legame/antilegame</vt:lpstr>
      <vt:lpstr>Diagrammi energetici LCAO-MO</vt:lpstr>
      <vt:lpstr>La «sovrapposizione orbitalica»  (integrale di overlap» S)</vt:lpstr>
      <vt:lpstr>Overlap e energia di legame</vt:lpstr>
      <vt:lpstr>Mol. biatomiche omonucleari: da H2 a He2</vt:lpstr>
      <vt:lpstr>Confronto funzioni d’onda H2:  VB vs. MO</vt:lpstr>
      <vt:lpstr>Mol. biatomiche eteronucleari: LiH</vt:lpstr>
      <vt:lpstr>LiH: un legame covalente polare secondo l’approccio MO</vt:lpstr>
      <vt:lpstr>Teoria MO: Legami ionico e covalente</vt:lpstr>
      <vt:lpstr>LiH: un legame covalente polare secondo l’approccio MO</vt:lpstr>
      <vt:lpstr>Teoria MO: Legami ionico e covalente</vt:lpstr>
      <vt:lpstr>Come interagiscono gli orbitali p? </vt:lpstr>
      <vt:lpstr>Molecole biatomiche: MO σp</vt:lpstr>
      <vt:lpstr>Molecole biatomiche: MO πp</vt:lpstr>
      <vt:lpstr>Overlap e simmetria degli MO </vt:lpstr>
      <vt:lpstr>La molecola O2</vt:lpstr>
      <vt:lpstr>La molecola O2</vt:lpstr>
      <vt:lpstr>Molecole di atomi del 2° periodo</vt:lpstr>
      <vt:lpstr>Interazione 2sσ – 2pσ</vt:lpstr>
      <vt:lpstr>Molecole di atomi del 2° periodo</vt:lpstr>
      <vt:lpstr>Energie di ionizzazione degli orbitali atomici in funzione di Z</vt:lpstr>
      <vt:lpstr>Molecole di atomi del 2° periodo</vt:lpstr>
      <vt:lpstr>Una molecola poliatomica: H2O</vt:lpstr>
      <vt:lpstr>La simmetria degli MO viene prevista dalla «Teoria dei Gruppi»</vt:lpstr>
      <vt:lpstr>Simmetria della molecola H2O</vt:lpstr>
      <vt:lpstr>H2O</vt:lpstr>
      <vt:lpstr>H2O</vt:lpstr>
      <vt:lpstr>H2O</vt:lpstr>
      <vt:lpstr>H2O</vt:lpstr>
      <vt:lpstr>H2O: descrizione MO</vt:lpstr>
      <vt:lpstr>H2O: descrizione VB</vt:lpstr>
      <vt:lpstr>L’effetto fotoelettrico</vt:lpstr>
      <vt:lpstr>MO ed esperimenti: la spettroscopia fotoelettronica (PES)</vt:lpstr>
      <vt:lpstr>Spettro PE dell’H2O</vt:lpstr>
      <vt:lpstr>Spettro PE e teoria MO</vt:lpstr>
      <vt:lpstr>Ibridizzazione sp3:  CH4 e NH3</vt:lpstr>
      <vt:lpstr>Teoria del funzionale densità (DFT)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altro punto di vista del legame chimico: la Teoria dell’orbitale molecolare</dc:title>
  <dc:creator>Andrea Vittadini</dc:creator>
  <cp:lastModifiedBy>Andrea Vittadini</cp:lastModifiedBy>
  <cp:revision>1</cp:revision>
  <dcterms:created xsi:type="dcterms:W3CDTF">2020-10-29T10:56:54Z</dcterms:created>
  <dcterms:modified xsi:type="dcterms:W3CDTF">2020-10-29T10:56:55Z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