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740F-01E4-46CA-9585-0189D50595B3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7EC0-A0BF-4CCB-B2A3-4806381CE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56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E740F-01E4-46CA-9585-0189D50595B3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67EC0-A0BF-4CCB-B2A3-4806381CEC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1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t-IT" sz="4000" smtClean="0">
                <a:solidFill>
                  <a:srgbClr val="3333CC"/>
                </a:solidFill>
              </a:rPr>
              <a:t>La fase aeriforme</a:t>
            </a:r>
            <a:endParaRPr lang="en-US" altLang="it-IT" sz="4000" smtClean="0">
              <a:solidFill>
                <a:srgbClr val="3333CC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817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 di Avogadro (</a:t>
            </a:r>
            <a:r>
              <a:rPr lang="en-US" sz="3600" i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600" i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569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Condizioni normali o standard (STP)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695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732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Volumi molari standard di gas </a:t>
            </a:r>
            <a:r>
              <a:rPr lang="it-IT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</a:t>
            </a: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405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CA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Attenzione: STP </a:t>
            </a:r>
            <a:r>
              <a:rPr lang="en-CA" sz="44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</a:t>
            </a:r>
            <a:r>
              <a:rPr lang="en-CA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SATP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634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Diagramma di stato </a:t>
            </a:r>
            <a:r>
              <a:rPr lang="en-US" i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PVT  </a:t>
            </a: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 H</a:t>
            </a:r>
            <a:r>
              <a:rPr lang="en-US" sz="2800" baseline="-250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O)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Diagramma di stato </a:t>
            </a:r>
            <a:r>
              <a:rPr lang="en-US" i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PVT  </a:t>
            </a: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 H</a:t>
            </a:r>
            <a:r>
              <a:rPr lang="en-US" sz="2800" baseline="-250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O)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72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Leggi dei gas e diagramma </a:t>
            </a:r>
            <a:r>
              <a:rPr lang="it-IT" sz="3600" i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PVT</a:t>
            </a:r>
            <a:endParaRPr lang="it-IT" sz="3600" i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2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L’equazione dei gas ideali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011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L’equazione dei gas ideali </a:t>
            </a:r>
            <a:b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un’ “</a:t>
            </a:r>
            <a:r>
              <a:rPr lang="en-US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equazione di stato</a:t>
            </a: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7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dei gas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7683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Esempio 1 </a:t>
            </a:r>
            <a:r>
              <a:rPr lang="en-US" altLang="it-IT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 condizione)</a:t>
            </a:r>
            <a:endParaRPr lang="en-US" altLang="it-IT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353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8435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3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97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4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234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Massa molare e densità</a:t>
            </a:r>
            <a:r>
              <a:rPr lang="en-US" altLang="it-IT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altLang="it-IT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7615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Esempio 5</a:t>
            </a:r>
            <a:endParaRPr lang="en-US" altLang="it-IT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8255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Esempio 5</a:t>
            </a:r>
            <a:endParaRPr lang="en-US" altLang="it-IT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056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stechiometria 1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6223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454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t-IT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Esempio stechiometria 2</a:t>
            </a:r>
            <a:endParaRPr lang="en-US" altLang="it-IT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587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Unità di misura della pressione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3429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3610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42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03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Esempio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0424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Deviazioni dall’idealità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81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 ideali</a:t>
            </a:r>
            <a:endParaRPr lang="it-IT" sz="36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4402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gas non-ideali (ossia, «</a:t>
            </a:r>
            <a:r>
              <a:rPr lang="it-IT" i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reali»</a:t>
            </a: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2192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4223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63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Proprietà dei gas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1425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97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62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06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8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Diagramma PVT per un gas di van der Waals</a:t>
            </a:r>
            <a:r>
              <a:rPr lang="it-IT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it-IT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92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 reali e diagramma termodinamico 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112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Isoterme di van der Waals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3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6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 reali e gas ideali</a:t>
            </a:r>
            <a:endParaRPr lang="it-IT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0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leggi dei gas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119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Legge di Boyle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156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47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CB00C1-B64F-4234-BE24-FA4451EF8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FA5B7-21AB-4B76-A042-E4994F8EB8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72EC4C-220E-402C-BECB-AC876238C4B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Presentazione su schermo (4:3)</PresentationFormat>
  <Paragraphs>32</Paragraphs>
  <Slides>45</Slides>
  <Notes>0</Notes>
  <HiddenSlides>4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Symbol</vt:lpstr>
      <vt:lpstr>Tema di Office</vt:lpstr>
      <vt:lpstr>La fase aeriforme</vt:lpstr>
      <vt:lpstr>Proprietà dei gas</vt:lpstr>
      <vt:lpstr>Unità di misura della pressione</vt:lpstr>
      <vt:lpstr>Proprietà dei gas</vt:lpstr>
      <vt:lpstr>Presentazione standard di PowerPoint</vt:lpstr>
      <vt:lpstr>Gas reali e gas ideali</vt:lpstr>
      <vt:lpstr>Le leggi dei gas</vt:lpstr>
      <vt:lpstr>Legge di Boyle</vt:lpstr>
      <vt:lpstr>Presentazione standard di PowerPoint</vt:lpstr>
      <vt:lpstr>Legge di Avogadro (n,V) </vt:lpstr>
      <vt:lpstr>Condizioni normali o standard (STP)</vt:lpstr>
      <vt:lpstr>Presentazione standard di PowerPoint</vt:lpstr>
      <vt:lpstr>Volumi molari standard di gas reali</vt:lpstr>
      <vt:lpstr>Attenzione: STP  SATP</vt:lpstr>
      <vt:lpstr>Diagramma di stato PVT  (per H2O)</vt:lpstr>
      <vt:lpstr>Diagramma di stato PVT  (per H2O)</vt:lpstr>
      <vt:lpstr>Leggi dei gas e diagramma PVT</vt:lpstr>
      <vt:lpstr>L’equazione dei gas ideali</vt:lpstr>
      <vt:lpstr>L’equazione dei gas ideali  è un’ “equazione di stato”</vt:lpstr>
      <vt:lpstr>Esempio 1 (1 condizione)</vt:lpstr>
      <vt:lpstr>Esempio 2</vt:lpstr>
      <vt:lpstr>Esempio 3</vt:lpstr>
      <vt:lpstr>Esempio 4</vt:lpstr>
      <vt:lpstr>Massa molare e densità </vt:lpstr>
      <vt:lpstr>Esempio 5</vt:lpstr>
      <vt:lpstr>Esempio 5</vt:lpstr>
      <vt:lpstr>Esempio stechiometria 1 </vt:lpstr>
      <vt:lpstr>Presentazione standard di PowerPoint</vt:lpstr>
      <vt:lpstr>Esempio stechiometria 2</vt:lpstr>
      <vt:lpstr>Presentazione standard di PowerPoint</vt:lpstr>
      <vt:lpstr>Presentazione standard di PowerPoint</vt:lpstr>
      <vt:lpstr>Presentazione standard di PowerPoint</vt:lpstr>
      <vt:lpstr>Esempio</vt:lpstr>
      <vt:lpstr>Deviazioni dall’idealità</vt:lpstr>
      <vt:lpstr>Gas ideali</vt:lpstr>
      <vt:lpstr>I gas non-ideali (ossia, «reali»)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Diagramma PVT per un gas di van der Waals </vt:lpstr>
      <vt:lpstr>Gas reali e diagramma termodinamico </vt:lpstr>
      <vt:lpstr>Isoterme di van der Waals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fase aeriforme</dc:title>
  <dc:creator>Andrea Vittadini</dc:creator>
  <cp:lastModifiedBy>Andrea Vittadini</cp:lastModifiedBy>
  <cp:revision>1</cp:revision>
  <dcterms:created xsi:type="dcterms:W3CDTF">2020-11-16T13:38:47Z</dcterms:created>
  <dcterms:modified xsi:type="dcterms:W3CDTF">2020-11-16T13:38:48Z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