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6669088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B057-AB8F-4F37-9E8E-DA78A2E70AB6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B2-1626-492B-B72D-C9D009F29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67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B057-AB8F-4F37-9E8E-DA78A2E70AB6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80B2-1626-492B-B72D-C9D009F29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35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 1</a:t>
            </a:r>
            <a:endParaRPr lang="it-IT" altLang="it-IT" sz="4000" smtClean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 2</a:t>
            </a:r>
            <a:endParaRPr lang="it-IT" altLang="it-IT" sz="4000" smtClean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2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 3</a:t>
            </a:r>
            <a:endParaRPr lang="it-IT" altLang="it-IT" sz="4000" smtClean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16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C3EBB178B39C499A64DDEF59A04714" ma:contentTypeVersion="13" ma:contentTypeDescription="Creare un nuovo documento." ma:contentTypeScope="" ma:versionID="7b9b276e639e7e2504ae0fb335743334">
  <xsd:schema xmlns:xsd="http://www.w3.org/2001/XMLSchema" xmlns:xs="http://www.w3.org/2001/XMLSchema" xmlns:p="http://schemas.microsoft.com/office/2006/metadata/properties" xmlns:ns3="54fbe17c-0dff-48d5-9b1b-d9b5e83dd193" xmlns:ns4="c7cde783-bc8c-47d0-b545-f9f7fe4f58a5" targetNamespace="http://schemas.microsoft.com/office/2006/metadata/properties" ma:root="true" ma:fieldsID="a164b6e819d9c03cebabdc32d58cab12" ns3:_="" ns4:_="">
    <xsd:import namespace="54fbe17c-0dff-48d5-9b1b-d9b5e83dd193"/>
    <xsd:import namespace="c7cde783-bc8c-47d0-b545-f9f7fe4f58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e17c-0dff-48d5-9b1b-d9b5e83dd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de783-bc8c-47d0-b545-f9f7fe4f5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1E29AE-0C0E-4DAA-92EF-19526D607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fbe17c-0dff-48d5-9b1b-d9b5e83dd193"/>
    <ds:schemaRef ds:uri="c7cde783-bc8c-47d0-b545-f9f7fe4f5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7926E6-0647-47FB-AD6E-91DC817CB9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DEA8F0-17AA-4C2F-BA13-A9CA373073AA}">
  <ds:schemaRefs>
    <ds:schemaRef ds:uri="54fbe17c-0dff-48d5-9b1b-d9b5e83dd19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7cde783-bc8c-47d0-b545-f9f7fe4f58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Esercizio 1</vt:lpstr>
      <vt:lpstr>Esercizio 2</vt:lpstr>
      <vt:lpstr>Esercizio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 1</dc:title>
  <dc:creator>Andrea Vittadini</dc:creator>
  <cp:lastModifiedBy>Andrea Vittadini</cp:lastModifiedBy>
  <cp:revision>1</cp:revision>
  <dcterms:created xsi:type="dcterms:W3CDTF">2020-11-25T16:55:04Z</dcterms:created>
  <dcterms:modified xsi:type="dcterms:W3CDTF">2020-11-25T16:55:04Z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0x01010080C3EBB178B39C499A64DDEF59A04714</vt:lpwstr>
  </property>
</Properties>
</file>