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7102475" cy="102314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1A00-1130-4D23-BC87-1E3D4CEBC02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FF5D-071E-4943-80B9-7C39B5885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31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1A00-1130-4D23-BC87-1E3D4CEBC02D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FF5D-071E-4943-80B9-7C39B5885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5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smtClean="0">
                <a:solidFill>
                  <a:srgbClr val="712000"/>
                </a:solidFill>
                <a:latin typeface="Arial" charset="0"/>
              </a:rPr>
              <a:t>Equilibrio chimico:</a:t>
            </a:r>
            <a:r>
              <a:rPr lang="en-US" sz="4200" smtClean="0">
                <a:solidFill>
                  <a:srgbClr val="712000"/>
                </a:solidFill>
                <a:latin typeface="Book Antiqua" pitchFamily="18" charset="0"/>
              </a:rPr>
              <a:t> </a:t>
            </a:r>
            <a:br>
              <a:rPr lang="en-US" sz="4200" smtClean="0">
                <a:solidFill>
                  <a:srgbClr val="712000"/>
                </a:solidFill>
                <a:latin typeface="Book Antiqua" pitchFamily="18" charset="0"/>
              </a:rPr>
            </a:br>
            <a:r>
              <a:rPr lang="en-US" sz="4200" smtClean="0">
                <a:solidFill>
                  <a:srgbClr val="712000"/>
                </a:solidFill>
                <a:latin typeface="Book Antiqua" pitchFamily="18" charset="0"/>
              </a:rPr>
              <a:t/>
            </a:r>
            <a:br>
              <a:rPr lang="en-US" sz="4200" smtClean="0">
                <a:solidFill>
                  <a:srgbClr val="712000"/>
                </a:solidFill>
                <a:latin typeface="Book Antiqua" pitchFamily="18" charset="0"/>
              </a:rPr>
            </a:br>
            <a:r>
              <a:rPr lang="en-US" sz="4200" smtClean="0">
                <a:solidFill>
                  <a:srgbClr val="712000"/>
                </a:solidFill>
                <a:latin typeface="Arial" charset="0"/>
              </a:rPr>
              <a:t/>
            </a:r>
            <a:br>
              <a:rPr lang="en-US" sz="4200" smtClean="0">
                <a:solidFill>
                  <a:srgbClr val="712000"/>
                </a:solidFill>
                <a:latin typeface="Arial" charset="0"/>
              </a:rPr>
            </a:br>
            <a:r>
              <a:rPr lang="en-US" smtClean="0">
                <a:solidFill>
                  <a:srgbClr val="4B36B6"/>
                </a:solidFill>
                <a:latin typeface="Arial" charset="0"/>
              </a:rPr>
              <a:t>Come si predice il </a:t>
            </a:r>
            <a:r>
              <a:rPr lang="en-US" i="1" smtClean="0">
                <a:solidFill>
                  <a:srgbClr val="4B36B6"/>
                </a:solidFill>
                <a:latin typeface="Arial" charset="0"/>
              </a:rPr>
              <a:t>verso</a:t>
            </a:r>
            <a:r>
              <a:rPr lang="en-US" smtClean="0">
                <a:solidFill>
                  <a:srgbClr val="4B36B6"/>
                </a:solidFill>
                <a:latin typeface="Arial" charset="0"/>
              </a:rPr>
              <a:t> di una reazione chimica</a:t>
            </a:r>
            <a:endParaRPr lang="en-US" smtClean="0">
              <a:solidFill>
                <a:srgbClr val="712000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09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Principio di LeChâtelier  e quoziente di reazione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2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Temperatura e costante di equilibrio</a:t>
            </a:r>
            <a:b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9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Principio di LeChâtelier: effetto ione comune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91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CC"/>
                </a:solidFill>
                <a:latin typeface="Arial" charset="0"/>
              </a:rPr>
              <a:t>Il quoziente di reazione Q</a:t>
            </a:r>
            <a:endParaRPr lang="en-US" sz="280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11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Termodinamica e equilibrio</a:t>
            </a:r>
            <a:endParaRPr lang="it-IT" sz="3600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Δ</a:t>
            </a:r>
            <a:r>
              <a:rPr lang="it-IT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G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, </a:t>
            </a:r>
            <a:r>
              <a:rPr lang="el-GR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Δ</a:t>
            </a:r>
            <a:r>
              <a:rPr lang="it-IT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G°, Q </a:t>
            </a:r>
            <a:r>
              <a:rPr lang="it-IT" sz="3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</a:t>
            </a:r>
            <a:r>
              <a:rPr lang="it-IT" sz="36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K</a:t>
            </a:r>
            <a:r>
              <a:rPr lang="it-IT" sz="3600" baseline="-25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eq</a:t>
            </a:r>
            <a:endParaRPr lang="it-IT" sz="3600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040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Principio di LeChâtelier  e quoziente di reazione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Principio di LeChâtelier  e quoziente di reazione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1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3158A-AE95-4E7D-B71E-0457D95F0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EE7036-2B80-433A-8474-FF5E03FDB0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F5FCE-3BAF-4023-978A-B0EF85CC11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Presentazione su schermo (4:3)</PresentationFormat>
  <Paragraphs>9</Paragraphs>
  <Slides>17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Tema di Office</vt:lpstr>
      <vt:lpstr>Equilibrio chimico:    Come si predice il verso di una reazione chimica</vt:lpstr>
      <vt:lpstr>Il quoziente di reazione Q</vt:lpstr>
      <vt:lpstr>Termodinamica e equilibrio</vt:lpstr>
      <vt:lpstr>ΔG, ΔG°, Q e Keq</vt:lpstr>
      <vt:lpstr>Presentazione standard di PowerPoint</vt:lpstr>
      <vt:lpstr>Presentazione standard di PowerPoint</vt:lpstr>
      <vt:lpstr>Presentazione standard di PowerPoint</vt:lpstr>
      <vt:lpstr>Principio di LeChâtelier  e quoziente di reazione</vt:lpstr>
      <vt:lpstr>Principio di LeChâtelier  e quoziente di reazione</vt:lpstr>
      <vt:lpstr>Principio di LeChâtelier  e quoziente di reazione</vt:lpstr>
      <vt:lpstr>Presentazione standard di PowerPoint</vt:lpstr>
      <vt:lpstr>Presentazione standard di PowerPoint</vt:lpstr>
      <vt:lpstr>Temperatura e costante di equilibrio </vt:lpstr>
      <vt:lpstr>Presentazione standard di PowerPoint</vt:lpstr>
      <vt:lpstr>Presentazione standard di PowerPoint</vt:lpstr>
      <vt:lpstr>Principio di LeChâtelier: effetto ione comune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Equilibrio chimico:    Come si predice il verso di una reazione chimica</dc:title>
  <dc:creator>Andrea Vittadini</dc:creator>
  <cp:lastModifiedBy>Andrea Vittadini</cp:lastModifiedBy>
  <cp:revision>1</cp:revision>
  <dcterms:created xsi:type="dcterms:W3CDTF">2020-12-03T12:01:49Z</dcterms:created>
  <dcterms:modified xsi:type="dcterms:W3CDTF">2020-12-03T12:01:50Z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