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D2F-EF13-4D73-9818-59EF1DE8401D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0D16-2925-491A-88DB-0887A259B0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84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D2F-EF13-4D73-9818-59EF1DE8401D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0D16-2925-491A-88DB-0887A259B0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D2F-EF13-4D73-9818-59EF1DE8401D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0D16-2925-491A-88DB-0887A259B0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98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D2F-EF13-4D73-9818-59EF1DE8401D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0D16-2925-491A-88DB-0887A259B0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33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D2F-EF13-4D73-9818-59EF1DE8401D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0D16-2925-491A-88DB-0887A259B0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49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D2F-EF13-4D73-9818-59EF1DE8401D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0D16-2925-491A-88DB-0887A259B0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73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D2F-EF13-4D73-9818-59EF1DE8401D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0D16-2925-491A-88DB-0887A259B0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09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D2F-EF13-4D73-9818-59EF1DE8401D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0D16-2925-491A-88DB-0887A259B0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4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D2F-EF13-4D73-9818-59EF1DE8401D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0D16-2925-491A-88DB-0887A259B0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29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D2F-EF13-4D73-9818-59EF1DE8401D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0D16-2925-491A-88DB-0887A259B0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44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D2F-EF13-4D73-9818-59EF1DE8401D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0D16-2925-491A-88DB-0887A259B0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68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8FD2F-EF13-4D73-9818-59EF1DE8401D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0D16-2925-491A-88DB-0887A259B0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31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D912EC95-AA07-4EBE-9223-9183DAC65000}"/>
              </a:ext>
            </a:extLst>
          </p:cNvPr>
          <p:cNvSpPr/>
          <p:nvPr/>
        </p:nvSpPr>
        <p:spPr>
          <a:xfrm>
            <a:off x="7780867" y="4388658"/>
            <a:ext cx="4379286" cy="2438978"/>
          </a:xfrm>
          <a:prstGeom prst="rect">
            <a:avLst/>
          </a:prstGeom>
          <a:solidFill>
            <a:schemeClr val="tx1"/>
          </a:solidFill>
          <a:ln w="76200">
            <a:solidFill>
              <a:srgbClr val="E0C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699E2C5-78D0-4FFE-B3CB-4B6CDBE21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9" r="44817" b="51827"/>
          <a:stretch/>
        </p:blipFill>
        <p:spPr>
          <a:xfrm>
            <a:off x="8038816" y="1467565"/>
            <a:ext cx="3786137" cy="720000"/>
          </a:xfrm>
          <a:prstGeom prst="rect">
            <a:avLst/>
          </a:prstGeom>
        </p:spPr>
      </p:pic>
      <p:pic>
        <p:nvPicPr>
          <p:cNvPr id="15" name="Immagine 1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1A0C96F-8734-4A1A-8A07-39AF4ED3F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1" t="3492" r="3602" b="52750"/>
          <a:stretch/>
        </p:blipFill>
        <p:spPr>
          <a:xfrm>
            <a:off x="8776257" y="432925"/>
            <a:ext cx="2819278" cy="900000"/>
          </a:xfrm>
          <a:prstGeom prst="rect">
            <a:avLst/>
          </a:prstGeom>
        </p:spPr>
      </p:pic>
      <p:pic>
        <p:nvPicPr>
          <p:cNvPr id="17" name="Immagine 1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18236454-4E87-4B47-9DE4-90AF51210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t="59746" r="47682" b="4531"/>
          <a:stretch/>
        </p:blipFill>
        <p:spPr>
          <a:xfrm>
            <a:off x="8426253" y="2745011"/>
            <a:ext cx="3318819" cy="756000"/>
          </a:xfrm>
          <a:prstGeom prst="rect">
            <a:avLst/>
          </a:prstGeom>
        </p:spPr>
      </p:pic>
      <p:pic>
        <p:nvPicPr>
          <p:cNvPr id="20" name="Immagine 19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7BAB54C7-30AA-42CF-ACDE-AE07BF0CD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2" t="61242" r="2987" b="10812"/>
          <a:stretch/>
        </p:blipFill>
        <p:spPr>
          <a:xfrm>
            <a:off x="8375451" y="3658421"/>
            <a:ext cx="3485419" cy="62950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BDDBEF1-D5F2-4BBD-AB23-2ECED04B61C4}"/>
              </a:ext>
            </a:extLst>
          </p:cNvPr>
          <p:cNvSpPr txBox="1"/>
          <p:nvPr/>
        </p:nvSpPr>
        <p:spPr>
          <a:xfrm>
            <a:off x="9423508" y="2335297"/>
            <a:ext cx="152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gency FB" panose="020B0503020202020204" pitchFamily="34" charset="0"/>
              </a:rPr>
              <a:t>INDUSTRY PARTNERS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49821F7-1997-43F0-923A-EC7D864D751D}"/>
              </a:ext>
            </a:extLst>
          </p:cNvPr>
          <p:cNvSpPr txBox="1"/>
          <p:nvPr/>
        </p:nvSpPr>
        <p:spPr>
          <a:xfrm>
            <a:off x="9564963" y="148414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gency FB" panose="020B0503020202020204" pitchFamily="34" charset="0"/>
              </a:rPr>
              <a:t>ORGANIZED BY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27581AE-4240-4080-9E1C-6DC5C1B6EED7}"/>
              </a:ext>
            </a:extLst>
          </p:cNvPr>
          <p:cNvSpPr txBox="1"/>
          <p:nvPr/>
        </p:nvSpPr>
        <p:spPr>
          <a:xfrm>
            <a:off x="8370924" y="4287804"/>
            <a:ext cx="3260419" cy="14861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it-IT" sz="4400" b="1" dirty="0">
              <a:solidFill>
                <a:srgbClr val="E0C51E"/>
              </a:solidFill>
              <a:latin typeface="Agency FB" panose="020B0503020202020204" pitchFamily="34" charset="0"/>
            </a:endParaRPr>
          </a:p>
          <a:p>
            <a:pPr algn="ctr"/>
            <a:r>
              <a:rPr lang="it-IT" sz="3200" b="1" dirty="0">
                <a:solidFill>
                  <a:srgbClr val="E0C51E"/>
                </a:solidFill>
                <a:latin typeface="Agency FB" panose="020B0503020202020204" pitchFamily="34" charset="0"/>
              </a:rPr>
              <a:t>INFO, PREMI, ISCRIZIONI</a:t>
            </a:r>
          </a:p>
          <a:p>
            <a:pPr algn="ctr"/>
            <a:r>
              <a:rPr lang="it-IT" sz="4400" b="1" dirty="0">
                <a:solidFill>
                  <a:srgbClr val="E0C51E"/>
                </a:solidFill>
                <a:latin typeface="Agency FB" panose="020B0503020202020204" pitchFamily="34" charset="0"/>
              </a:rPr>
              <a:t>unismart.it/gold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3CD16B30-FCA0-4ED1-B4F6-603C31C3A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79" y="0"/>
            <a:ext cx="7853441" cy="4422606"/>
          </a:xfrm>
          <a:prstGeom prst="rect">
            <a:avLst/>
          </a:prstGeom>
        </p:spPr>
      </p:pic>
      <p:grpSp>
        <p:nvGrpSpPr>
          <p:cNvPr id="28" name="Gruppo 27">
            <a:extLst>
              <a:ext uri="{FF2B5EF4-FFF2-40B4-BE49-F238E27FC236}">
                <a16:creationId xmlns:a16="http://schemas.microsoft.com/office/drawing/2014/main" id="{35D81315-C4F1-4CA7-81F6-6079B7DB4C9F}"/>
              </a:ext>
            </a:extLst>
          </p:cNvPr>
          <p:cNvGrpSpPr/>
          <p:nvPr/>
        </p:nvGrpSpPr>
        <p:grpSpPr>
          <a:xfrm>
            <a:off x="135128" y="4492030"/>
            <a:ext cx="7518738" cy="2271322"/>
            <a:chOff x="135128" y="4492030"/>
            <a:chExt cx="7518738" cy="2271322"/>
          </a:xfrm>
        </p:grpSpPr>
        <p:pic>
          <p:nvPicPr>
            <p:cNvPr id="7" name="Immagine 6" descr="Immagine che contiene screenshot, testo&#10;&#10;Descrizione generata automaticamente">
              <a:extLst>
                <a:ext uri="{FF2B5EF4-FFF2-40B4-BE49-F238E27FC236}">
                  <a16:creationId xmlns:a16="http://schemas.microsoft.com/office/drawing/2014/main" id="{AEF1D604-04D1-40F9-9CFF-698933B90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28" y="4753134"/>
              <a:ext cx="7518738" cy="2010218"/>
            </a:xfrm>
            <a:prstGeom prst="rect">
              <a:avLst/>
            </a:prstGeom>
          </p:spPr>
        </p:pic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72AEA921-1CC4-4902-A3DC-3631A672881E}"/>
                </a:ext>
              </a:extLst>
            </p:cNvPr>
            <p:cNvSpPr/>
            <p:nvPr/>
          </p:nvSpPr>
          <p:spPr>
            <a:xfrm>
              <a:off x="263569" y="4643438"/>
              <a:ext cx="7337382" cy="439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F69EB33-EB7C-495A-BC00-956B0030674A}"/>
                </a:ext>
              </a:extLst>
            </p:cNvPr>
            <p:cNvSpPr txBox="1"/>
            <p:nvPr/>
          </p:nvSpPr>
          <p:spPr>
            <a:xfrm>
              <a:off x="635000" y="4492030"/>
              <a:ext cx="6743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Un gioiello che monitora il sonno? Una cover innovativa per </a:t>
              </a:r>
              <a:r>
                <a:rPr lang="it-IT" sz="1400" b="1" dirty="0" err="1"/>
                <a:t>airpods</a:t>
              </a:r>
              <a:r>
                <a:rPr lang="it-IT" sz="1400" b="1" dirty="0"/>
                <a:t>? </a:t>
              </a:r>
            </a:p>
            <a:p>
              <a:r>
                <a:rPr lang="it-IT" sz="1400" b="1" dirty="0"/>
                <a:t>Un bracciale cha cambia colore in base all'umidità? Partecipa con la  tua creatività!!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85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</TotalTime>
  <Words>42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Giulitti</dc:creator>
  <cp:lastModifiedBy>Stefano Giulitti</cp:lastModifiedBy>
  <cp:revision>8</cp:revision>
  <dcterms:created xsi:type="dcterms:W3CDTF">2019-11-07T13:15:02Z</dcterms:created>
  <dcterms:modified xsi:type="dcterms:W3CDTF">2019-11-08T09:51:48Z</dcterms:modified>
</cp:coreProperties>
</file>