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65BDCB-9F4D-B743-990B-F535DC866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DF7740-1339-B845-A9AD-91B8E7EC6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43420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6E220-D680-6946-82C0-9F56D853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2602DC-ECE0-114E-B50A-FDE836D3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Testo della prima diapositiva</a:t>
            </a:r>
          </a:p>
          <a:p>
            <a:r>
              <a:rPr lang="it-IT" dirty="0"/>
              <a:t>Testo 2</a:t>
            </a:r>
          </a:p>
          <a:p>
            <a:r>
              <a:rPr lang="it-IT" dirty="0"/>
              <a:t>Testo 3</a:t>
            </a:r>
          </a:p>
          <a:p>
            <a:r>
              <a:rPr lang="it-IT" dirty="0"/>
              <a:t>Testo 4</a:t>
            </a:r>
          </a:p>
        </p:txBody>
      </p:sp>
    </p:spTree>
    <p:extLst>
      <p:ext uri="{BB962C8B-B14F-4D97-AF65-F5344CB8AC3E}">
        <p14:creationId xmlns:p14="http://schemas.microsoft.com/office/powerpoint/2010/main" val="266764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BF460-431D-EA46-9BA2-5F4424E6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6D22BE-71C2-A342-8FDF-CD633273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Testo seconda diapositiva</a:t>
            </a:r>
          </a:p>
        </p:txBody>
      </p:sp>
      <p:pic>
        <p:nvPicPr>
          <p:cNvPr id="5" name="Immagine 4" descr="Immagine che contiene persona, interni, remoto, video&#10;&#10;&#10;&#10;Descrizione generata automaticamente">
            <a:extLst>
              <a:ext uri="{FF2B5EF4-FFF2-40B4-BE49-F238E27FC236}">
                <a16:creationId xmlns:a16="http://schemas.microsoft.com/office/drawing/2014/main" id="{B6473ECB-8AF6-0E48-851E-4D900D27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78" y="3715369"/>
            <a:ext cx="4389631" cy="29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8423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Atlante</Template>
  <TotalTime>2</TotalTime>
  <Words>21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Atlante</vt:lpstr>
      <vt:lpstr>Titolo della presentazione</vt:lpstr>
      <vt:lpstr>Titolo 1</vt:lpstr>
      <vt:lpstr>Titolo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Vera Raggi</dc:creator>
  <cp:lastModifiedBy>Vera Raggi</cp:lastModifiedBy>
  <cp:revision>3</cp:revision>
  <dcterms:created xsi:type="dcterms:W3CDTF">2019-02-11T14:35:24Z</dcterms:created>
  <dcterms:modified xsi:type="dcterms:W3CDTF">2019-02-11T14:37:38Z</dcterms:modified>
</cp:coreProperties>
</file>