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5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27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1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67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55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3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77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5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0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0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C180-FB59-43FF-BDBB-8253DE7EC3B7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48C5-DF23-4664-90EC-F1DAEF2C63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2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442" y="1041991"/>
            <a:ext cx="4421874" cy="44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91821" y="163773"/>
            <a:ext cx="1022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dirty="0" smtClean="0"/>
              <a:t>La TOPICA nella RETORICA</a:t>
            </a:r>
            <a:endParaRPr lang="it-IT" sz="7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13544" t="10531" r="39392" b="15804"/>
          <a:stretch/>
        </p:blipFill>
        <p:spPr>
          <a:xfrm>
            <a:off x="6051310" y="1364102"/>
            <a:ext cx="6040397" cy="531559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l="13770" t="11125" r="37872" b="23968"/>
          <a:stretch/>
        </p:blipFill>
        <p:spPr>
          <a:xfrm>
            <a:off x="0" y="1364102"/>
            <a:ext cx="5928480" cy="460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34" y="400855"/>
            <a:ext cx="11938111" cy="2535528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>
            <a:off x="4288665" y="1300766"/>
            <a:ext cx="25758" cy="17772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490175" y="3128579"/>
            <a:ext cx="1596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Età classica</a:t>
            </a:r>
          </a:p>
          <a:p>
            <a:pPr algn="ctr"/>
            <a:r>
              <a:rPr lang="it-IT" dirty="0" smtClean="0"/>
              <a:t>(V-IV sec. a.C.)</a:t>
            </a:r>
          </a:p>
          <a:p>
            <a:pPr algn="ctr"/>
            <a:r>
              <a:rPr lang="it-IT" dirty="0" smtClean="0"/>
              <a:t>ARISTOTELE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6797899" y="1300766"/>
            <a:ext cx="12879" cy="22666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915696" y="3728743"/>
            <a:ext cx="17901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Basso Medioevo</a:t>
            </a:r>
          </a:p>
          <a:p>
            <a:pPr algn="ctr"/>
            <a:r>
              <a:rPr lang="it-IT" dirty="0" smtClean="0"/>
              <a:t>LULLO</a:t>
            </a:r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 flipH="1">
            <a:off x="10499212" y="1269222"/>
            <a:ext cx="7900" cy="264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0335298" y="1461418"/>
            <a:ext cx="1558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1989</a:t>
            </a:r>
          </a:p>
          <a:p>
            <a:r>
              <a:rPr lang="it-IT" b="1" dirty="0" smtClean="0"/>
              <a:t>Crollo del muro di Berlino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7289442" y="1545465"/>
            <a:ext cx="416417" cy="2318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9201956" y="1501194"/>
            <a:ext cx="416417" cy="2318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9841539" y="4772161"/>
            <a:ext cx="18138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VIEHWEG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73486" y="5687644"/>
            <a:ext cx="942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N.B. Dal punto di vista culturale, i tre modelli di topica (Aristotele, Lullo, </a:t>
            </a:r>
            <a:r>
              <a:rPr lang="it-IT" dirty="0" err="1" smtClean="0"/>
              <a:t>Viehweg</a:t>
            </a:r>
            <a:r>
              <a:rPr lang="it-IT" dirty="0" smtClean="0"/>
              <a:t>) segnano il passaggio dalla mentalità </a:t>
            </a:r>
            <a:r>
              <a:rPr lang="it-IT" b="1" dirty="0" smtClean="0"/>
              <a:t>classica</a:t>
            </a:r>
            <a:r>
              <a:rPr lang="it-IT" dirty="0" smtClean="0"/>
              <a:t>, alla mentalità </a:t>
            </a:r>
            <a:r>
              <a:rPr lang="it-IT" b="1" dirty="0" smtClean="0"/>
              <a:t>moderna</a:t>
            </a:r>
            <a:r>
              <a:rPr lang="it-IT" dirty="0" smtClean="0"/>
              <a:t> alla mentalità </a:t>
            </a:r>
            <a:r>
              <a:rPr lang="it-IT" b="1" dirty="0" smtClean="0"/>
              <a:t>post-moderna</a:t>
            </a:r>
            <a:endParaRPr lang="it-IT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10315562" y="1316865"/>
            <a:ext cx="17171" cy="33807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9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KATIA CHINCHIO</dc:creator>
  <cp:lastModifiedBy>KATIA CHINCHIO</cp:lastModifiedBy>
  <cp:revision>5</cp:revision>
  <dcterms:created xsi:type="dcterms:W3CDTF">2020-03-19T17:08:25Z</dcterms:created>
  <dcterms:modified xsi:type="dcterms:W3CDTF">2020-03-19T18:03:06Z</dcterms:modified>
</cp:coreProperties>
</file>