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2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y="5143500" cx="9144000"/>
  <p:notesSz cx="6858000" cy="9144000"/>
  <p:embeddedFontLst>
    <p:embeddedFont>
      <p:font typeface="Golos Text"/>
      <p:regular r:id="rId21"/>
      <p:bold r:id="rId22"/>
    </p:embeddedFont>
    <p:embeddedFont>
      <p:font typeface="Palanquin Dark"/>
      <p:regular r:id="rId23"/>
      <p:bold r:id="rId24"/>
    </p:embeddedFont>
    <p:embeddedFont>
      <p:font typeface="Golos Text ExtraBold"/>
      <p:bold r:id="rId25"/>
    </p:embeddedFont>
    <p:embeddedFont>
      <p:font typeface="DM Sans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font" Target="fonts/GolosText-bold.fntdata"/><Relationship Id="rId21" Type="http://schemas.openxmlformats.org/officeDocument/2006/relationships/font" Target="fonts/GolosText-regular.fntdata"/><Relationship Id="rId24" Type="http://schemas.openxmlformats.org/officeDocument/2006/relationships/font" Target="fonts/PalanquinDark-bold.fntdata"/><Relationship Id="rId23" Type="http://schemas.openxmlformats.org/officeDocument/2006/relationships/font" Target="fonts/PalanquinDark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DMSans-regular.fntdata"/><Relationship Id="rId25" Type="http://schemas.openxmlformats.org/officeDocument/2006/relationships/font" Target="fonts/GolosTextExtraBold-bold.fntdata"/><Relationship Id="rId28" Type="http://schemas.openxmlformats.org/officeDocument/2006/relationships/font" Target="fonts/DMSans-italic.fntdata"/><Relationship Id="rId27" Type="http://schemas.openxmlformats.org/officeDocument/2006/relationships/font" Target="fonts/DMSans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DMSans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24cd280f8a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24cd280f8a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2bb205e3204_3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2bb205e3204_3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24e3d71a347_0_274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24e3d71a347_0_274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2bb205e3204_3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2bb205e3204_3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2bb205e3204_3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2bb205e3204_3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2bb205e3204_3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2bb205e3204_3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2bb205e3204_3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2bb205e3204_3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24d79472916_0_22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24d79472916_0_22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877b642fd3_0_2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877b642fd3_0_2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24d79472916_0_12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24d79472916_0_12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2bb205e3204_3_4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2bb205e3204_3_4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2bb205e3204_3_4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2bb205e3204_3_4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2bb205e3204_3_4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2bb205e3204_3_4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2bb205e3204_3_5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2bb205e3204_3_5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2bb205e3204_3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2bb205e3204_3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2bb205e3204_3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2bb205e3204_3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bit.ly/3A1uf1Q" TargetMode="External"/><Relationship Id="rId3" Type="http://schemas.openxmlformats.org/officeDocument/2006/relationships/hyperlink" Target="http://bit.ly/2TyoMsr" TargetMode="Externa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487350" y="566398"/>
            <a:ext cx="8169300" cy="4010705"/>
            <a:chOff x="451125" y="564812"/>
            <a:chExt cx="8169300" cy="4010705"/>
          </a:xfrm>
        </p:grpSpPr>
        <p:sp>
          <p:nvSpPr>
            <p:cNvPr id="10" name="Google Shape;10;p2"/>
            <p:cNvSpPr/>
            <p:nvPr/>
          </p:nvSpPr>
          <p:spPr>
            <a:xfrm>
              <a:off x="451125" y="629550"/>
              <a:ext cx="8169300" cy="3884400"/>
            </a:xfrm>
            <a:prstGeom prst="roundRect">
              <a:avLst>
                <a:gd fmla="val 6093" name="adj"/>
              </a:avLst>
            </a:prstGeom>
            <a:noFill/>
            <a:ln cap="flat" cmpd="sng" w="9525">
              <a:solidFill>
                <a:schemeClr val="accent1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1" name="Google Shape;11;p2"/>
            <p:cNvGrpSpPr/>
            <p:nvPr/>
          </p:nvGrpSpPr>
          <p:grpSpPr>
            <a:xfrm>
              <a:off x="4511128" y="564812"/>
              <a:ext cx="118496" cy="119189"/>
              <a:chOff x="6916887" y="844381"/>
              <a:chExt cx="102870" cy="103481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6940943" y="868436"/>
                <a:ext cx="54757" cy="55370"/>
              </a:xfrm>
              <a:custGeom>
                <a:rect b="b" l="l" r="r" t="t"/>
                <a:pathLst>
                  <a:path extrusionOk="0" h="900" w="890">
                    <a:moveTo>
                      <a:pt x="445" y="0"/>
                    </a:moveTo>
                    <a:cubicBezTo>
                      <a:pt x="202" y="0"/>
                      <a:pt x="1" y="201"/>
                      <a:pt x="1" y="455"/>
                    </a:cubicBezTo>
                    <a:cubicBezTo>
                      <a:pt x="1" y="698"/>
                      <a:pt x="202" y="899"/>
                      <a:pt x="445" y="899"/>
                    </a:cubicBezTo>
                    <a:cubicBezTo>
                      <a:pt x="688" y="899"/>
                      <a:pt x="889" y="698"/>
                      <a:pt x="889" y="455"/>
                    </a:cubicBezTo>
                    <a:cubicBezTo>
                      <a:pt x="889" y="201"/>
                      <a:pt x="688" y="0"/>
                      <a:pt x="4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6916887" y="844381"/>
                <a:ext cx="102870" cy="103481"/>
              </a:xfrm>
              <a:custGeom>
                <a:rect b="b" l="l" r="r" t="t"/>
                <a:pathLst>
                  <a:path extrusionOk="0" h="1682" w="1672">
                    <a:moveTo>
                      <a:pt x="836" y="106"/>
                    </a:moveTo>
                    <a:cubicBezTo>
                      <a:pt x="1238" y="106"/>
                      <a:pt x="1566" y="434"/>
                      <a:pt x="1566" y="846"/>
                    </a:cubicBezTo>
                    <a:cubicBezTo>
                      <a:pt x="1566" y="1248"/>
                      <a:pt x="1238" y="1576"/>
                      <a:pt x="836" y="1576"/>
                    </a:cubicBezTo>
                    <a:cubicBezTo>
                      <a:pt x="434" y="1576"/>
                      <a:pt x="106" y="1248"/>
                      <a:pt x="106" y="846"/>
                    </a:cubicBezTo>
                    <a:cubicBezTo>
                      <a:pt x="106" y="434"/>
                      <a:pt x="434" y="106"/>
                      <a:pt x="836" y="106"/>
                    </a:cubicBezTo>
                    <a:close/>
                    <a:moveTo>
                      <a:pt x="836" y="0"/>
                    </a:moveTo>
                    <a:cubicBezTo>
                      <a:pt x="371" y="0"/>
                      <a:pt x="1" y="381"/>
                      <a:pt x="1" y="846"/>
                    </a:cubicBezTo>
                    <a:cubicBezTo>
                      <a:pt x="1" y="1301"/>
                      <a:pt x="371" y="1681"/>
                      <a:pt x="836" y="1681"/>
                    </a:cubicBezTo>
                    <a:cubicBezTo>
                      <a:pt x="1301" y="1681"/>
                      <a:pt x="1671" y="1301"/>
                      <a:pt x="1671" y="846"/>
                    </a:cubicBezTo>
                    <a:cubicBezTo>
                      <a:pt x="1671" y="381"/>
                      <a:pt x="1301" y="0"/>
                      <a:pt x="8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" name="Google Shape;14;p2"/>
            <p:cNvGrpSpPr/>
            <p:nvPr/>
          </p:nvGrpSpPr>
          <p:grpSpPr>
            <a:xfrm>
              <a:off x="2100366" y="4456328"/>
              <a:ext cx="118496" cy="119189"/>
              <a:chOff x="6620258" y="1050444"/>
              <a:chExt cx="102870" cy="103481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6644314" y="1074499"/>
                <a:ext cx="54757" cy="55370"/>
              </a:xfrm>
              <a:custGeom>
                <a:rect b="b" l="l" r="r" t="t"/>
                <a:pathLst>
                  <a:path extrusionOk="0" h="900" w="890">
                    <a:moveTo>
                      <a:pt x="445" y="0"/>
                    </a:moveTo>
                    <a:cubicBezTo>
                      <a:pt x="202" y="0"/>
                      <a:pt x="1" y="201"/>
                      <a:pt x="1" y="455"/>
                    </a:cubicBezTo>
                    <a:cubicBezTo>
                      <a:pt x="1" y="698"/>
                      <a:pt x="202" y="899"/>
                      <a:pt x="445" y="899"/>
                    </a:cubicBezTo>
                    <a:cubicBezTo>
                      <a:pt x="688" y="899"/>
                      <a:pt x="889" y="698"/>
                      <a:pt x="889" y="455"/>
                    </a:cubicBezTo>
                    <a:cubicBezTo>
                      <a:pt x="889" y="201"/>
                      <a:pt x="688" y="0"/>
                      <a:pt x="4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6620258" y="1050444"/>
                <a:ext cx="102870" cy="103481"/>
              </a:xfrm>
              <a:custGeom>
                <a:rect b="b" l="l" r="r" t="t"/>
                <a:pathLst>
                  <a:path extrusionOk="0" h="1682" w="1672">
                    <a:moveTo>
                      <a:pt x="836" y="106"/>
                    </a:moveTo>
                    <a:cubicBezTo>
                      <a:pt x="1238" y="106"/>
                      <a:pt x="1566" y="434"/>
                      <a:pt x="1566" y="846"/>
                    </a:cubicBezTo>
                    <a:cubicBezTo>
                      <a:pt x="1566" y="1248"/>
                      <a:pt x="1238" y="1576"/>
                      <a:pt x="836" y="1576"/>
                    </a:cubicBezTo>
                    <a:cubicBezTo>
                      <a:pt x="434" y="1576"/>
                      <a:pt x="106" y="1248"/>
                      <a:pt x="106" y="846"/>
                    </a:cubicBezTo>
                    <a:cubicBezTo>
                      <a:pt x="106" y="434"/>
                      <a:pt x="434" y="106"/>
                      <a:pt x="836" y="106"/>
                    </a:cubicBezTo>
                    <a:close/>
                    <a:moveTo>
                      <a:pt x="836" y="0"/>
                    </a:moveTo>
                    <a:cubicBezTo>
                      <a:pt x="371" y="0"/>
                      <a:pt x="1" y="381"/>
                      <a:pt x="1" y="846"/>
                    </a:cubicBezTo>
                    <a:cubicBezTo>
                      <a:pt x="1" y="1301"/>
                      <a:pt x="371" y="1681"/>
                      <a:pt x="836" y="1681"/>
                    </a:cubicBezTo>
                    <a:cubicBezTo>
                      <a:pt x="1301" y="1681"/>
                      <a:pt x="1671" y="1301"/>
                      <a:pt x="1671" y="846"/>
                    </a:cubicBezTo>
                    <a:cubicBezTo>
                      <a:pt x="1671" y="381"/>
                      <a:pt x="1301" y="0"/>
                      <a:pt x="8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7" name="Google Shape;17;p2"/>
          <p:cNvSpPr txBox="1"/>
          <p:nvPr>
            <p:ph type="ctrTitle"/>
          </p:nvPr>
        </p:nvSpPr>
        <p:spPr>
          <a:xfrm>
            <a:off x="946211" y="1331250"/>
            <a:ext cx="3683400" cy="2189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5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8" name="Google Shape;18;p2"/>
          <p:cNvSpPr txBox="1"/>
          <p:nvPr>
            <p:ph idx="1" type="subTitle"/>
          </p:nvPr>
        </p:nvSpPr>
        <p:spPr>
          <a:xfrm>
            <a:off x="946222" y="3521725"/>
            <a:ext cx="3683400" cy="38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9" name="Google Shape;19;p2"/>
          <p:cNvSpPr/>
          <p:nvPr/>
        </p:nvSpPr>
        <p:spPr>
          <a:xfrm>
            <a:off x="8459961" y="-684019"/>
            <a:ext cx="1368067" cy="1368031"/>
          </a:xfrm>
          <a:custGeom>
            <a:rect b="b" l="l" r="r" t="t"/>
            <a:pathLst>
              <a:path extrusionOk="0" fill="none" h="14425" w="14425">
                <a:moveTo>
                  <a:pt x="11093" y="1777"/>
                </a:moveTo>
                <a:lnTo>
                  <a:pt x="10279" y="2570"/>
                </a:lnTo>
                <a:cubicBezTo>
                  <a:pt x="10247" y="2592"/>
                  <a:pt x="10226" y="2623"/>
                  <a:pt x="10205" y="2655"/>
                </a:cubicBezTo>
                <a:cubicBezTo>
                  <a:pt x="9666" y="2296"/>
                  <a:pt x="9073" y="2052"/>
                  <a:pt x="8460" y="1904"/>
                </a:cubicBezTo>
                <a:cubicBezTo>
                  <a:pt x="8471" y="1873"/>
                  <a:pt x="8481" y="1830"/>
                  <a:pt x="8481" y="1799"/>
                </a:cubicBezTo>
                <a:lnTo>
                  <a:pt x="8492" y="667"/>
                </a:lnTo>
                <a:cubicBezTo>
                  <a:pt x="8492" y="318"/>
                  <a:pt x="8206" y="22"/>
                  <a:pt x="7857" y="22"/>
                </a:cubicBezTo>
                <a:lnTo>
                  <a:pt x="6726" y="12"/>
                </a:lnTo>
                <a:cubicBezTo>
                  <a:pt x="6377" y="1"/>
                  <a:pt x="6081" y="286"/>
                  <a:pt x="6081" y="635"/>
                </a:cubicBezTo>
                <a:lnTo>
                  <a:pt x="6070" y="1767"/>
                </a:lnTo>
                <a:cubicBezTo>
                  <a:pt x="6070" y="1809"/>
                  <a:pt x="6070" y="1851"/>
                  <a:pt x="6081" y="1883"/>
                </a:cubicBezTo>
                <a:cubicBezTo>
                  <a:pt x="5478" y="2010"/>
                  <a:pt x="4897" y="2232"/>
                  <a:pt x="4368" y="2560"/>
                </a:cubicBezTo>
                <a:cubicBezTo>
                  <a:pt x="4347" y="2528"/>
                  <a:pt x="4326" y="2507"/>
                  <a:pt x="4294" y="2475"/>
                </a:cubicBezTo>
                <a:lnTo>
                  <a:pt x="3511" y="1672"/>
                </a:lnTo>
                <a:cubicBezTo>
                  <a:pt x="3268" y="1418"/>
                  <a:pt x="2856" y="1407"/>
                  <a:pt x="2602" y="1651"/>
                </a:cubicBezTo>
                <a:lnTo>
                  <a:pt x="1798" y="2444"/>
                </a:lnTo>
                <a:cubicBezTo>
                  <a:pt x="1545" y="2687"/>
                  <a:pt x="1534" y="3089"/>
                  <a:pt x="1777" y="3342"/>
                </a:cubicBezTo>
                <a:lnTo>
                  <a:pt x="2570" y="4157"/>
                </a:lnTo>
                <a:cubicBezTo>
                  <a:pt x="2591" y="4178"/>
                  <a:pt x="2623" y="4210"/>
                  <a:pt x="2655" y="4231"/>
                </a:cubicBezTo>
                <a:cubicBezTo>
                  <a:pt x="2295" y="4770"/>
                  <a:pt x="2052" y="5352"/>
                  <a:pt x="1904" y="5965"/>
                </a:cubicBezTo>
                <a:cubicBezTo>
                  <a:pt x="1872" y="5965"/>
                  <a:pt x="1830" y="5954"/>
                  <a:pt x="1798" y="5954"/>
                </a:cubicBezTo>
                <a:lnTo>
                  <a:pt x="667" y="5944"/>
                </a:lnTo>
                <a:cubicBezTo>
                  <a:pt x="498" y="5944"/>
                  <a:pt x="329" y="6007"/>
                  <a:pt x="212" y="6123"/>
                </a:cubicBezTo>
                <a:lnTo>
                  <a:pt x="212" y="6123"/>
                </a:lnTo>
                <a:cubicBezTo>
                  <a:pt x="85" y="6240"/>
                  <a:pt x="22" y="6398"/>
                  <a:pt x="22" y="6578"/>
                </a:cubicBezTo>
                <a:lnTo>
                  <a:pt x="1" y="7710"/>
                </a:lnTo>
                <a:lnTo>
                  <a:pt x="1" y="7710"/>
                </a:lnTo>
                <a:cubicBezTo>
                  <a:pt x="1" y="8059"/>
                  <a:pt x="286" y="8344"/>
                  <a:pt x="635" y="8355"/>
                </a:cubicBezTo>
                <a:lnTo>
                  <a:pt x="1767" y="8365"/>
                </a:lnTo>
                <a:cubicBezTo>
                  <a:pt x="1809" y="8365"/>
                  <a:pt x="1841" y="8355"/>
                  <a:pt x="1883" y="8355"/>
                </a:cubicBezTo>
                <a:cubicBezTo>
                  <a:pt x="2010" y="8947"/>
                  <a:pt x="2232" y="9528"/>
                  <a:pt x="2560" y="10068"/>
                </a:cubicBezTo>
                <a:cubicBezTo>
                  <a:pt x="2528" y="10089"/>
                  <a:pt x="2507" y="10110"/>
                  <a:pt x="2475" y="10131"/>
                </a:cubicBezTo>
                <a:lnTo>
                  <a:pt x="1661" y="10924"/>
                </a:lnTo>
                <a:cubicBezTo>
                  <a:pt x="1407" y="11167"/>
                  <a:pt x="1407" y="11569"/>
                  <a:pt x="1650" y="11823"/>
                </a:cubicBezTo>
                <a:lnTo>
                  <a:pt x="2433" y="12637"/>
                </a:lnTo>
                <a:cubicBezTo>
                  <a:pt x="2687" y="12891"/>
                  <a:pt x="3088" y="12891"/>
                  <a:pt x="3342" y="12648"/>
                </a:cubicBezTo>
                <a:lnTo>
                  <a:pt x="4156" y="11865"/>
                </a:lnTo>
                <a:cubicBezTo>
                  <a:pt x="4178" y="11834"/>
                  <a:pt x="4199" y="11812"/>
                  <a:pt x="4220" y="11781"/>
                </a:cubicBezTo>
                <a:cubicBezTo>
                  <a:pt x="4759" y="12130"/>
                  <a:pt x="5351" y="12383"/>
                  <a:pt x="5965" y="12521"/>
                </a:cubicBezTo>
                <a:cubicBezTo>
                  <a:pt x="5954" y="12563"/>
                  <a:pt x="5954" y="12595"/>
                  <a:pt x="5954" y="12637"/>
                </a:cubicBezTo>
                <a:lnTo>
                  <a:pt x="5943" y="13769"/>
                </a:lnTo>
                <a:cubicBezTo>
                  <a:pt x="5943" y="13938"/>
                  <a:pt x="6007" y="14096"/>
                  <a:pt x="6123" y="14223"/>
                </a:cubicBezTo>
                <a:cubicBezTo>
                  <a:pt x="6240" y="14340"/>
                  <a:pt x="6398" y="14414"/>
                  <a:pt x="6567" y="14414"/>
                </a:cubicBezTo>
                <a:lnTo>
                  <a:pt x="7699" y="14424"/>
                </a:lnTo>
                <a:lnTo>
                  <a:pt x="7699" y="14424"/>
                </a:lnTo>
                <a:cubicBezTo>
                  <a:pt x="7879" y="14424"/>
                  <a:pt x="8037" y="14361"/>
                  <a:pt x="8154" y="14245"/>
                </a:cubicBezTo>
                <a:cubicBezTo>
                  <a:pt x="8270" y="14128"/>
                  <a:pt x="8344" y="13970"/>
                  <a:pt x="8344" y="13790"/>
                </a:cubicBezTo>
                <a:lnTo>
                  <a:pt x="8365" y="12658"/>
                </a:lnTo>
                <a:cubicBezTo>
                  <a:pt x="8365" y="12627"/>
                  <a:pt x="8354" y="12584"/>
                  <a:pt x="8354" y="12553"/>
                </a:cubicBezTo>
                <a:cubicBezTo>
                  <a:pt x="8947" y="12426"/>
                  <a:pt x="9528" y="12193"/>
                  <a:pt x="10067" y="11865"/>
                </a:cubicBezTo>
                <a:cubicBezTo>
                  <a:pt x="10078" y="11897"/>
                  <a:pt x="10110" y="11929"/>
                  <a:pt x="10131" y="11950"/>
                </a:cubicBezTo>
                <a:lnTo>
                  <a:pt x="10924" y="12764"/>
                </a:lnTo>
                <a:cubicBezTo>
                  <a:pt x="11167" y="13018"/>
                  <a:pt x="11569" y="13028"/>
                  <a:pt x="11823" y="12785"/>
                </a:cubicBezTo>
                <a:lnTo>
                  <a:pt x="12637" y="11992"/>
                </a:lnTo>
                <a:cubicBezTo>
                  <a:pt x="12891" y="11749"/>
                  <a:pt x="12891" y="11347"/>
                  <a:pt x="12648" y="11093"/>
                </a:cubicBezTo>
                <a:lnTo>
                  <a:pt x="11865" y="10279"/>
                </a:lnTo>
                <a:cubicBezTo>
                  <a:pt x="11833" y="10247"/>
                  <a:pt x="11812" y="10226"/>
                  <a:pt x="11780" y="10205"/>
                </a:cubicBezTo>
                <a:cubicBezTo>
                  <a:pt x="12129" y="9666"/>
                  <a:pt x="12383" y="9074"/>
                  <a:pt x="12521" y="8460"/>
                </a:cubicBezTo>
                <a:cubicBezTo>
                  <a:pt x="12563" y="8471"/>
                  <a:pt x="12595" y="8482"/>
                  <a:pt x="12637" y="8482"/>
                </a:cubicBezTo>
                <a:lnTo>
                  <a:pt x="13768" y="8492"/>
                </a:lnTo>
                <a:cubicBezTo>
                  <a:pt x="13938" y="8492"/>
                  <a:pt x="14096" y="8418"/>
                  <a:pt x="14213" y="8312"/>
                </a:cubicBezTo>
                <a:cubicBezTo>
                  <a:pt x="14339" y="8196"/>
                  <a:pt x="14414" y="8037"/>
                  <a:pt x="14414" y="7858"/>
                </a:cubicBezTo>
                <a:lnTo>
                  <a:pt x="14424" y="6726"/>
                </a:lnTo>
                <a:cubicBezTo>
                  <a:pt x="14424" y="6377"/>
                  <a:pt x="14149" y="6092"/>
                  <a:pt x="13790" y="6081"/>
                </a:cubicBezTo>
                <a:lnTo>
                  <a:pt x="12658" y="6071"/>
                </a:lnTo>
                <a:cubicBezTo>
                  <a:pt x="12626" y="6071"/>
                  <a:pt x="12584" y="6071"/>
                  <a:pt x="12552" y="6081"/>
                </a:cubicBezTo>
                <a:cubicBezTo>
                  <a:pt x="12426" y="5478"/>
                  <a:pt x="12193" y="4907"/>
                  <a:pt x="11865" y="4368"/>
                </a:cubicBezTo>
                <a:cubicBezTo>
                  <a:pt x="11897" y="4347"/>
                  <a:pt x="11929" y="4326"/>
                  <a:pt x="11950" y="4294"/>
                </a:cubicBezTo>
                <a:lnTo>
                  <a:pt x="12764" y="3512"/>
                </a:lnTo>
                <a:cubicBezTo>
                  <a:pt x="13018" y="3268"/>
                  <a:pt x="13028" y="2856"/>
                  <a:pt x="12774" y="2602"/>
                </a:cubicBezTo>
                <a:lnTo>
                  <a:pt x="11992" y="1799"/>
                </a:lnTo>
                <a:cubicBezTo>
                  <a:pt x="11749" y="1545"/>
                  <a:pt x="11336" y="1534"/>
                  <a:pt x="11093" y="1777"/>
                </a:cubicBezTo>
                <a:close/>
                <a:moveTo>
                  <a:pt x="9296" y="9370"/>
                </a:moveTo>
                <a:cubicBezTo>
                  <a:pt x="8111" y="10522"/>
                  <a:pt x="6208" y="10491"/>
                  <a:pt x="5066" y="9306"/>
                </a:cubicBezTo>
                <a:cubicBezTo>
                  <a:pt x="3913" y="8111"/>
                  <a:pt x="3945" y="6208"/>
                  <a:pt x="5129" y="5066"/>
                </a:cubicBezTo>
                <a:cubicBezTo>
                  <a:pt x="6314" y="3913"/>
                  <a:pt x="8217" y="3945"/>
                  <a:pt x="9370" y="5129"/>
                </a:cubicBezTo>
                <a:cubicBezTo>
                  <a:pt x="10512" y="6314"/>
                  <a:pt x="10490" y="8217"/>
                  <a:pt x="9296" y="9370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miter lim="10574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 txBox="1"/>
          <p:nvPr>
            <p:ph hasCustomPrompt="1" type="title"/>
          </p:nvPr>
        </p:nvSpPr>
        <p:spPr>
          <a:xfrm>
            <a:off x="722299" y="1716600"/>
            <a:ext cx="3849600" cy="125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500"/>
              <a:buNone/>
              <a:defRPr sz="8500">
                <a:highlight>
                  <a:schemeClr val="dk2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76" name="Google Shape;76;p11"/>
          <p:cNvSpPr txBox="1"/>
          <p:nvPr>
            <p:ph idx="1" type="subTitle"/>
          </p:nvPr>
        </p:nvSpPr>
        <p:spPr>
          <a:xfrm flipH="1">
            <a:off x="722200" y="3089767"/>
            <a:ext cx="3096600" cy="58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/>
        </p:txBody>
      </p:sp>
      <p:sp>
        <p:nvSpPr>
          <p:cNvPr id="77" name="Google Shape;77;p11"/>
          <p:cNvSpPr/>
          <p:nvPr/>
        </p:nvSpPr>
        <p:spPr>
          <a:xfrm>
            <a:off x="-465550" y="-465525"/>
            <a:ext cx="931098" cy="931062"/>
          </a:xfrm>
          <a:custGeom>
            <a:rect b="b" l="l" r="r" t="t"/>
            <a:pathLst>
              <a:path extrusionOk="0" fill="none" h="14425" w="14425">
                <a:moveTo>
                  <a:pt x="11093" y="1777"/>
                </a:moveTo>
                <a:lnTo>
                  <a:pt x="10279" y="2570"/>
                </a:lnTo>
                <a:cubicBezTo>
                  <a:pt x="10247" y="2592"/>
                  <a:pt x="10226" y="2623"/>
                  <a:pt x="10205" y="2655"/>
                </a:cubicBezTo>
                <a:cubicBezTo>
                  <a:pt x="9666" y="2296"/>
                  <a:pt x="9073" y="2052"/>
                  <a:pt x="8460" y="1904"/>
                </a:cubicBezTo>
                <a:cubicBezTo>
                  <a:pt x="8471" y="1873"/>
                  <a:pt x="8481" y="1830"/>
                  <a:pt x="8481" y="1799"/>
                </a:cubicBezTo>
                <a:lnTo>
                  <a:pt x="8492" y="667"/>
                </a:lnTo>
                <a:cubicBezTo>
                  <a:pt x="8492" y="318"/>
                  <a:pt x="8206" y="22"/>
                  <a:pt x="7857" y="22"/>
                </a:cubicBezTo>
                <a:lnTo>
                  <a:pt x="6726" y="12"/>
                </a:lnTo>
                <a:cubicBezTo>
                  <a:pt x="6377" y="1"/>
                  <a:pt x="6081" y="286"/>
                  <a:pt x="6081" y="635"/>
                </a:cubicBezTo>
                <a:lnTo>
                  <a:pt x="6070" y="1767"/>
                </a:lnTo>
                <a:cubicBezTo>
                  <a:pt x="6070" y="1809"/>
                  <a:pt x="6070" y="1851"/>
                  <a:pt x="6081" y="1883"/>
                </a:cubicBezTo>
                <a:cubicBezTo>
                  <a:pt x="5478" y="2010"/>
                  <a:pt x="4897" y="2232"/>
                  <a:pt x="4368" y="2560"/>
                </a:cubicBezTo>
                <a:cubicBezTo>
                  <a:pt x="4347" y="2528"/>
                  <a:pt x="4326" y="2507"/>
                  <a:pt x="4294" y="2475"/>
                </a:cubicBezTo>
                <a:lnTo>
                  <a:pt x="3511" y="1672"/>
                </a:lnTo>
                <a:cubicBezTo>
                  <a:pt x="3268" y="1418"/>
                  <a:pt x="2856" y="1407"/>
                  <a:pt x="2602" y="1651"/>
                </a:cubicBezTo>
                <a:lnTo>
                  <a:pt x="1798" y="2444"/>
                </a:lnTo>
                <a:cubicBezTo>
                  <a:pt x="1545" y="2687"/>
                  <a:pt x="1534" y="3089"/>
                  <a:pt x="1777" y="3342"/>
                </a:cubicBezTo>
                <a:lnTo>
                  <a:pt x="2570" y="4157"/>
                </a:lnTo>
                <a:cubicBezTo>
                  <a:pt x="2591" y="4178"/>
                  <a:pt x="2623" y="4210"/>
                  <a:pt x="2655" y="4231"/>
                </a:cubicBezTo>
                <a:cubicBezTo>
                  <a:pt x="2295" y="4770"/>
                  <a:pt x="2052" y="5352"/>
                  <a:pt x="1904" y="5965"/>
                </a:cubicBezTo>
                <a:cubicBezTo>
                  <a:pt x="1872" y="5965"/>
                  <a:pt x="1830" y="5954"/>
                  <a:pt x="1798" y="5954"/>
                </a:cubicBezTo>
                <a:lnTo>
                  <a:pt x="667" y="5944"/>
                </a:lnTo>
                <a:cubicBezTo>
                  <a:pt x="498" y="5944"/>
                  <a:pt x="329" y="6007"/>
                  <a:pt x="212" y="6123"/>
                </a:cubicBezTo>
                <a:lnTo>
                  <a:pt x="212" y="6123"/>
                </a:lnTo>
                <a:cubicBezTo>
                  <a:pt x="85" y="6240"/>
                  <a:pt x="22" y="6398"/>
                  <a:pt x="22" y="6578"/>
                </a:cubicBezTo>
                <a:lnTo>
                  <a:pt x="1" y="7710"/>
                </a:lnTo>
                <a:lnTo>
                  <a:pt x="1" y="7710"/>
                </a:lnTo>
                <a:cubicBezTo>
                  <a:pt x="1" y="8059"/>
                  <a:pt x="286" y="8344"/>
                  <a:pt x="635" y="8355"/>
                </a:cubicBezTo>
                <a:lnTo>
                  <a:pt x="1767" y="8365"/>
                </a:lnTo>
                <a:cubicBezTo>
                  <a:pt x="1809" y="8365"/>
                  <a:pt x="1841" y="8355"/>
                  <a:pt x="1883" y="8355"/>
                </a:cubicBezTo>
                <a:cubicBezTo>
                  <a:pt x="2010" y="8947"/>
                  <a:pt x="2232" y="9528"/>
                  <a:pt x="2560" y="10068"/>
                </a:cubicBezTo>
                <a:cubicBezTo>
                  <a:pt x="2528" y="10089"/>
                  <a:pt x="2507" y="10110"/>
                  <a:pt x="2475" y="10131"/>
                </a:cubicBezTo>
                <a:lnTo>
                  <a:pt x="1661" y="10924"/>
                </a:lnTo>
                <a:cubicBezTo>
                  <a:pt x="1407" y="11167"/>
                  <a:pt x="1407" y="11569"/>
                  <a:pt x="1650" y="11823"/>
                </a:cubicBezTo>
                <a:lnTo>
                  <a:pt x="2433" y="12637"/>
                </a:lnTo>
                <a:cubicBezTo>
                  <a:pt x="2687" y="12891"/>
                  <a:pt x="3088" y="12891"/>
                  <a:pt x="3342" y="12648"/>
                </a:cubicBezTo>
                <a:lnTo>
                  <a:pt x="4156" y="11865"/>
                </a:lnTo>
                <a:cubicBezTo>
                  <a:pt x="4178" y="11834"/>
                  <a:pt x="4199" y="11812"/>
                  <a:pt x="4220" y="11781"/>
                </a:cubicBezTo>
                <a:cubicBezTo>
                  <a:pt x="4759" y="12130"/>
                  <a:pt x="5351" y="12383"/>
                  <a:pt x="5965" y="12521"/>
                </a:cubicBezTo>
                <a:cubicBezTo>
                  <a:pt x="5954" y="12563"/>
                  <a:pt x="5954" y="12595"/>
                  <a:pt x="5954" y="12637"/>
                </a:cubicBezTo>
                <a:lnTo>
                  <a:pt x="5943" y="13769"/>
                </a:lnTo>
                <a:cubicBezTo>
                  <a:pt x="5943" y="13938"/>
                  <a:pt x="6007" y="14096"/>
                  <a:pt x="6123" y="14223"/>
                </a:cubicBezTo>
                <a:cubicBezTo>
                  <a:pt x="6240" y="14340"/>
                  <a:pt x="6398" y="14414"/>
                  <a:pt x="6567" y="14414"/>
                </a:cubicBezTo>
                <a:lnTo>
                  <a:pt x="7699" y="14424"/>
                </a:lnTo>
                <a:lnTo>
                  <a:pt x="7699" y="14424"/>
                </a:lnTo>
                <a:cubicBezTo>
                  <a:pt x="7879" y="14424"/>
                  <a:pt x="8037" y="14361"/>
                  <a:pt x="8154" y="14245"/>
                </a:cubicBezTo>
                <a:cubicBezTo>
                  <a:pt x="8270" y="14128"/>
                  <a:pt x="8344" y="13970"/>
                  <a:pt x="8344" y="13790"/>
                </a:cubicBezTo>
                <a:lnTo>
                  <a:pt x="8365" y="12658"/>
                </a:lnTo>
                <a:cubicBezTo>
                  <a:pt x="8365" y="12627"/>
                  <a:pt x="8354" y="12584"/>
                  <a:pt x="8354" y="12553"/>
                </a:cubicBezTo>
                <a:cubicBezTo>
                  <a:pt x="8947" y="12426"/>
                  <a:pt x="9528" y="12193"/>
                  <a:pt x="10067" y="11865"/>
                </a:cubicBezTo>
                <a:cubicBezTo>
                  <a:pt x="10078" y="11897"/>
                  <a:pt x="10110" y="11929"/>
                  <a:pt x="10131" y="11950"/>
                </a:cubicBezTo>
                <a:lnTo>
                  <a:pt x="10924" y="12764"/>
                </a:lnTo>
                <a:cubicBezTo>
                  <a:pt x="11167" y="13018"/>
                  <a:pt x="11569" y="13028"/>
                  <a:pt x="11823" y="12785"/>
                </a:cubicBezTo>
                <a:lnTo>
                  <a:pt x="12637" y="11992"/>
                </a:lnTo>
                <a:cubicBezTo>
                  <a:pt x="12891" y="11749"/>
                  <a:pt x="12891" y="11347"/>
                  <a:pt x="12648" y="11093"/>
                </a:cubicBezTo>
                <a:lnTo>
                  <a:pt x="11865" y="10279"/>
                </a:lnTo>
                <a:cubicBezTo>
                  <a:pt x="11833" y="10247"/>
                  <a:pt x="11812" y="10226"/>
                  <a:pt x="11780" y="10205"/>
                </a:cubicBezTo>
                <a:cubicBezTo>
                  <a:pt x="12129" y="9666"/>
                  <a:pt x="12383" y="9074"/>
                  <a:pt x="12521" y="8460"/>
                </a:cubicBezTo>
                <a:cubicBezTo>
                  <a:pt x="12563" y="8471"/>
                  <a:pt x="12595" y="8482"/>
                  <a:pt x="12637" y="8482"/>
                </a:cubicBezTo>
                <a:lnTo>
                  <a:pt x="13768" y="8492"/>
                </a:lnTo>
                <a:cubicBezTo>
                  <a:pt x="13938" y="8492"/>
                  <a:pt x="14096" y="8418"/>
                  <a:pt x="14213" y="8312"/>
                </a:cubicBezTo>
                <a:cubicBezTo>
                  <a:pt x="14339" y="8196"/>
                  <a:pt x="14414" y="8037"/>
                  <a:pt x="14414" y="7858"/>
                </a:cubicBezTo>
                <a:lnTo>
                  <a:pt x="14424" y="6726"/>
                </a:lnTo>
                <a:cubicBezTo>
                  <a:pt x="14424" y="6377"/>
                  <a:pt x="14149" y="6092"/>
                  <a:pt x="13790" y="6081"/>
                </a:cubicBezTo>
                <a:lnTo>
                  <a:pt x="12658" y="6071"/>
                </a:lnTo>
                <a:cubicBezTo>
                  <a:pt x="12626" y="6071"/>
                  <a:pt x="12584" y="6071"/>
                  <a:pt x="12552" y="6081"/>
                </a:cubicBezTo>
                <a:cubicBezTo>
                  <a:pt x="12426" y="5478"/>
                  <a:pt x="12193" y="4907"/>
                  <a:pt x="11865" y="4368"/>
                </a:cubicBezTo>
                <a:cubicBezTo>
                  <a:pt x="11897" y="4347"/>
                  <a:pt x="11929" y="4326"/>
                  <a:pt x="11950" y="4294"/>
                </a:cubicBezTo>
                <a:lnTo>
                  <a:pt x="12764" y="3512"/>
                </a:lnTo>
                <a:cubicBezTo>
                  <a:pt x="13018" y="3268"/>
                  <a:pt x="13028" y="2856"/>
                  <a:pt x="12774" y="2602"/>
                </a:cubicBezTo>
                <a:lnTo>
                  <a:pt x="11992" y="1799"/>
                </a:lnTo>
                <a:cubicBezTo>
                  <a:pt x="11749" y="1545"/>
                  <a:pt x="11336" y="1534"/>
                  <a:pt x="11093" y="1777"/>
                </a:cubicBezTo>
                <a:close/>
                <a:moveTo>
                  <a:pt x="9296" y="9370"/>
                </a:moveTo>
                <a:cubicBezTo>
                  <a:pt x="8111" y="10522"/>
                  <a:pt x="6208" y="10491"/>
                  <a:pt x="5066" y="9306"/>
                </a:cubicBezTo>
                <a:cubicBezTo>
                  <a:pt x="3913" y="8111"/>
                  <a:pt x="3945" y="6208"/>
                  <a:pt x="5129" y="5066"/>
                </a:cubicBezTo>
                <a:cubicBezTo>
                  <a:pt x="6314" y="3913"/>
                  <a:pt x="8217" y="3945"/>
                  <a:pt x="9370" y="5129"/>
                </a:cubicBezTo>
                <a:cubicBezTo>
                  <a:pt x="10512" y="6314"/>
                  <a:pt x="10490" y="8217"/>
                  <a:pt x="9296" y="9370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miter lim="10574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_26_1_1_1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3"/>
          <p:cNvSpPr txBox="1"/>
          <p:nvPr>
            <p:ph hasCustomPrompt="1" type="title"/>
          </p:nvPr>
        </p:nvSpPr>
        <p:spPr>
          <a:xfrm>
            <a:off x="829406" y="1401569"/>
            <a:ext cx="804600" cy="8046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accent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1" name="Google Shape;81;p13"/>
          <p:cNvSpPr txBox="1"/>
          <p:nvPr>
            <p:ph idx="1" type="subTitle"/>
          </p:nvPr>
        </p:nvSpPr>
        <p:spPr>
          <a:xfrm>
            <a:off x="1732850" y="1401569"/>
            <a:ext cx="2641500" cy="80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ExtraBold"/>
                <a:ea typeface="Golos Text ExtraBold"/>
                <a:cs typeface="Golos Text ExtraBold"/>
                <a:sym typeface="Golos Text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ExtraBold"/>
                <a:ea typeface="Golos Text ExtraBold"/>
                <a:cs typeface="Golos Text ExtraBold"/>
                <a:sym typeface="Golos Text Extra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ExtraBold"/>
                <a:ea typeface="Golos Text ExtraBold"/>
                <a:cs typeface="Golos Text ExtraBold"/>
                <a:sym typeface="Golos Text Extra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ExtraBold"/>
                <a:ea typeface="Golos Text ExtraBold"/>
                <a:cs typeface="Golos Text ExtraBold"/>
                <a:sym typeface="Golos Text Extra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ExtraBold"/>
                <a:ea typeface="Golos Text ExtraBold"/>
                <a:cs typeface="Golos Text ExtraBold"/>
                <a:sym typeface="Golos Text Extra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ExtraBold"/>
                <a:ea typeface="Golos Text ExtraBold"/>
                <a:cs typeface="Golos Text ExtraBold"/>
                <a:sym typeface="Golos Text Extra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ExtraBold"/>
                <a:ea typeface="Golos Text ExtraBold"/>
                <a:cs typeface="Golos Text ExtraBold"/>
                <a:sym typeface="Golos Text Extra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ExtraBold"/>
                <a:ea typeface="Golos Text ExtraBold"/>
                <a:cs typeface="Golos Text ExtraBold"/>
                <a:sym typeface="Golos Text Extra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ExtraBold"/>
                <a:ea typeface="Golos Text ExtraBold"/>
                <a:cs typeface="Golos Text ExtraBold"/>
                <a:sym typeface="Golos Text ExtraBold"/>
              </a:defRPr>
            </a:lvl9pPr>
          </a:lstStyle>
          <a:p/>
        </p:txBody>
      </p:sp>
      <p:sp>
        <p:nvSpPr>
          <p:cNvPr id="82" name="Google Shape;82;p13"/>
          <p:cNvSpPr txBox="1"/>
          <p:nvPr>
            <p:ph hasCustomPrompt="1" idx="2" type="title"/>
          </p:nvPr>
        </p:nvSpPr>
        <p:spPr>
          <a:xfrm>
            <a:off x="829406" y="3649188"/>
            <a:ext cx="804600" cy="8046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accent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3" name="Google Shape;83;p13"/>
          <p:cNvSpPr txBox="1"/>
          <p:nvPr>
            <p:ph idx="3" type="subTitle"/>
          </p:nvPr>
        </p:nvSpPr>
        <p:spPr>
          <a:xfrm>
            <a:off x="1732850" y="3649200"/>
            <a:ext cx="2641500" cy="80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ExtraBold"/>
                <a:ea typeface="Golos Text ExtraBold"/>
                <a:cs typeface="Golos Text ExtraBold"/>
                <a:sym typeface="Golos Text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ExtraBold"/>
                <a:ea typeface="Golos Text ExtraBold"/>
                <a:cs typeface="Golos Text ExtraBold"/>
                <a:sym typeface="Golos Text Extra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ExtraBold"/>
                <a:ea typeface="Golos Text ExtraBold"/>
                <a:cs typeface="Golos Text ExtraBold"/>
                <a:sym typeface="Golos Text Extra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ExtraBold"/>
                <a:ea typeface="Golos Text ExtraBold"/>
                <a:cs typeface="Golos Text ExtraBold"/>
                <a:sym typeface="Golos Text Extra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ExtraBold"/>
                <a:ea typeface="Golos Text ExtraBold"/>
                <a:cs typeface="Golos Text ExtraBold"/>
                <a:sym typeface="Golos Text Extra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ExtraBold"/>
                <a:ea typeface="Golos Text ExtraBold"/>
                <a:cs typeface="Golos Text ExtraBold"/>
                <a:sym typeface="Golos Text Extra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ExtraBold"/>
                <a:ea typeface="Golos Text ExtraBold"/>
                <a:cs typeface="Golos Text ExtraBold"/>
                <a:sym typeface="Golos Text Extra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ExtraBold"/>
                <a:ea typeface="Golos Text ExtraBold"/>
                <a:cs typeface="Golos Text ExtraBold"/>
                <a:sym typeface="Golos Text Extra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ExtraBold"/>
                <a:ea typeface="Golos Text ExtraBold"/>
                <a:cs typeface="Golos Text ExtraBold"/>
                <a:sym typeface="Golos Text ExtraBold"/>
              </a:defRPr>
            </a:lvl9pPr>
          </a:lstStyle>
          <a:p/>
        </p:txBody>
      </p:sp>
      <p:sp>
        <p:nvSpPr>
          <p:cNvPr id="84" name="Google Shape;84;p13"/>
          <p:cNvSpPr txBox="1"/>
          <p:nvPr>
            <p:ph hasCustomPrompt="1" idx="4" type="title"/>
          </p:nvPr>
        </p:nvSpPr>
        <p:spPr>
          <a:xfrm>
            <a:off x="4769656" y="1401564"/>
            <a:ext cx="804600" cy="8046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accent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5" name="Google Shape;85;p13"/>
          <p:cNvSpPr txBox="1"/>
          <p:nvPr>
            <p:ph idx="5" type="subTitle"/>
          </p:nvPr>
        </p:nvSpPr>
        <p:spPr>
          <a:xfrm>
            <a:off x="5673099" y="1401574"/>
            <a:ext cx="2641500" cy="80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ExtraBold"/>
                <a:ea typeface="Golos Text ExtraBold"/>
                <a:cs typeface="Golos Text ExtraBold"/>
                <a:sym typeface="Golos Text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ExtraBold"/>
                <a:ea typeface="Golos Text ExtraBold"/>
                <a:cs typeface="Golos Text ExtraBold"/>
                <a:sym typeface="Golos Text Extra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ExtraBold"/>
                <a:ea typeface="Golos Text ExtraBold"/>
                <a:cs typeface="Golos Text ExtraBold"/>
                <a:sym typeface="Golos Text Extra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ExtraBold"/>
                <a:ea typeface="Golos Text ExtraBold"/>
                <a:cs typeface="Golos Text ExtraBold"/>
                <a:sym typeface="Golos Text Extra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ExtraBold"/>
                <a:ea typeface="Golos Text ExtraBold"/>
                <a:cs typeface="Golos Text ExtraBold"/>
                <a:sym typeface="Golos Text Extra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ExtraBold"/>
                <a:ea typeface="Golos Text ExtraBold"/>
                <a:cs typeface="Golos Text ExtraBold"/>
                <a:sym typeface="Golos Text Extra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ExtraBold"/>
                <a:ea typeface="Golos Text ExtraBold"/>
                <a:cs typeface="Golos Text ExtraBold"/>
                <a:sym typeface="Golos Text Extra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ExtraBold"/>
                <a:ea typeface="Golos Text ExtraBold"/>
                <a:cs typeface="Golos Text ExtraBold"/>
                <a:sym typeface="Golos Text Extra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ExtraBold"/>
                <a:ea typeface="Golos Text ExtraBold"/>
                <a:cs typeface="Golos Text ExtraBold"/>
                <a:sym typeface="Golos Text ExtraBold"/>
              </a:defRPr>
            </a:lvl9pPr>
          </a:lstStyle>
          <a:p/>
        </p:txBody>
      </p:sp>
      <p:sp>
        <p:nvSpPr>
          <p:cNvPr id="86" name="Google Shape;86;p13"/>
          <p:cNvSpPr txBox="1"/>
          <p:nvPr>
            <p:ph idx="6"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7" name="Google Shape;87;p13"/>
          <p:cNvSpPr txBox="1"/>
          <p:nvPr>
            <p:ph hasCustomPrompt="1" idx="7" type="title"/>
          </p:nvPr>
        </p:nvSpPr>
        <p:spPr>
          <a:xfrm>
            <a:off x="4769656" y="3649188"/>
            <a:ext cx="804600" cy="8046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accent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8" name="Google Shape;88;p13"/>
          <p:cNvSpPr txBox="1"/>
          <p:nvPr>
            <p:ph idx="8" type="subTitle"/>
          </p:nvPr>
        </p:nvSpPr>
        <p:spPr>
          <a:xfrm>
            <a:off x="5673099" y="3649200"/>
            <a:ext cx="2641500" cy="80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ExtraBold"/>
                <a:ea typeface="Golos Text ExtraBold"/>
                <a:cs typeface="Golos Text ExtraBold"/>
                <a:sym typeface="Golos Text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ExtraBold"/>
                <a:ea typeface="Golos Text ExtraBold"/>
                <a:cs typeface="Golos Text ExtraBold"/>
                <a:sym typeface="Golos Text Extra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ExtraBold"/>
                <a:ea typeface="Golos Text ExtraBold"/>
                <a:cs typeface="Golos Text ExtraBold"/>
                <a:sym typeface="Golos Text Extra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ExtraBold"/>
                <a:ea typeface="Golos Text ExtraBold"/>
                <a:cs typeface="Golos Text ExtraBold"/>
                <a:sym typeface="Golos Text Extra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ExtraBold"/>
                <a:ea typeface="Golos Text ExtraBold"/>
                <a:cs typeface="Golos Text ExtraBold"/>
                <a:sym typeface="Golos Text Extra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ExtraBold"/>
                <a:ea typeface="Golos Text ExtraBold"/>
                <a:cs typeface="Golos Text ExtraBold"/>
                <a:sym typeface="Golos Text Extra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ExtraBold"/>
                <a:ea typeface="Golos Text ExtraBold"/>
                <a:cs typeface="Golos Text ExtraBold"/>
                <a:sym typeface="Golos Text Extra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ExtraBold"/>
                <a:ea typeface="Golos Text ExtraBold"/>
                <a:cs typeface="Golos Text ExtraBold"/>
                <a:sym typeface="Golos Text Extra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ExtraBold"/>
                <a:ea typeface="Golos Text ExtraBold"/>
                <a:cs typeface="Golos Text ExtraBold"/>
                <a:sym typeface="Golos Text ExtraBold"/>
              </a:defRPr>
            </a:lvl9pPr>
          </a:lstStyle>
          <a:p/>
        </p:txBody>
      </p:sp>
      <p:sp>
        <p:nvSpPr>
          <p:cNvPr id="89" name="Google Shape;89;p13"/>
          <p:cNvSpPr txBox="1"/>
          <p:nvPr>
            <p:ph hasCustomPrompt="1" idx="9" type="title"/>
          </p:nvPr>
        </p:nvSpPr>
        <p:spPr>
          <a:xfrm>
            <a:off x="829406" y="2525376"/>
            <a:ext cx="804600" cy="8046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accent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0" name="Google Shape;90;p13"/>
          <p:cNvSpPr txBox="1"/>
          <p:nvPr>
            <p:ph idx="13" type="subTitle"/>
          </p:nvPr>
        </p:nvSpPr>
        <p:spPr>
          <a:xfrm>
            <a:off x="1732850" y="2525375"/>
            <a:ext cx="2641500" cy="80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ExtraBold"/>
                <a:ea typeface="Golos Text ExtraBold"/>
                <a:cs typeface="Golos Text ExtraBold"/>
                <a:sym typeface="Golos Text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ExtraBold"/>
                <a:ea typeface="Golos Text ExtraBold"/>
                <a:cs typeface="Golos Text ExtraBold"/>
                <a:sym typeface="Golos Text Extra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ExtraBold"/>
                <a:ea typeface="Golos Text ExtraBold"/>
                <a:cs typeface="Golos Text ExtraBold"/>
                <a:sym typeface="Golos Text Extra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ExtraBold"/>
                <a:ea typeface="Golos Text ExtraBold"/>
                <a:cs typeface="Golos Text ExtraBold"/>
                <a:sym typeface="Golos Text Extra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ExtraBold"/>
                <a:ea typeface="Golos Text ExtraBold"/>
                <a:cs typeface="Golos Text ExtraBold"/>
                <a:sym typeface="Golos Text Extra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ExtraBold"/>
                <a:ea typeface="Golos Text ExtraBold"/>
                <a:cs typeface="Golos Text ExtraBold"/>
                <a:sym typeface="Golos Text Extra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ExtraBold"/>
                <a:ea typeface="Golos Text ExtraBold"/>
                <a:cs typeface="Golos Text ExtraBold"/>
                <a:sym typeface="Golos Text Extra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ExtraBold"/>
                <a:ea typeface="Golos Text ExtraBold"/>
                <a:cs typeface="Golos Text ExtraBold"/>
                <a:sym typeface="Golos Text Extra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ExtraBold"/>
                <a:ea typeface="Golos Text ExtraBold"/>
                <a:cs typeface="Golos Text ExtraBold"/>
                <a:sym typeface="Golos Text ExtraBold"/>
              </a:defRPr>
            </a:lvl9pPr>
          </a:lstStyle>
          <a:p/>
        </p:txBody>
      </p:sp>
      <p:sp>
        <p:nvSpPr>
          <p:cNvPr id="91" name="Google Shape;91;p13"/>
          <p:cNvSpPr txBox="1"/>
          <p:nvPr>
            <p:ph hasCustomPrompt="1" idx="14" type="title"/>
          </p:nvPr>
        </p:nvSpPr>
        <p:spPr>
          <a:xfrm>
            <a:off x="4769656" y="2525376"/>
            <a:ext cx="804600" cy="8046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accent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2" name="Google Shape;92;p13"/>
          <p:cNvSpPr txBox="1"/>
          <p:nvPr>
            <p:ph idx="15" type="subTitle"/>
          </p:nvPr>
        </p:nvSpPr>
        <p:spPr>
          <a:xfrm>
            <a:off x="5673099" y="2525375"/>
            <a:ext cx="2641500" cy="80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ExtraBold"/>
                <a:ea typeface="Golos Text ExtraBold"/>
                <a:cs typeface="Golos Text ExtraBold"/>
                <a:sym typeface="Golos Text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ExtraBold"/>
                <a:ea typeface="Golos Text ExtraBold"/>
                <a:cs typeface="Golos Text ExtraBold"/>
                <a:sym typeface="Golos Text Extra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ExtraBold"/>
                <a:ea typeface="Golos Text ExtraBold"/>
                <a:cs typeface="Golos Text ExtraBold"/>
                <a:sym typeface="Golos Text Extra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ExtraBold"/>
                <a:ea typeface="Golos Text ExtraBold"/>
                <a:cs typeface="Golos Text ExtraBold"/>
                <a:sym typeface="Golos Text Extra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ExtraBold"/>
                <a:ea typeface="Golos Text ExtraBold"/>
                <a:cs typeface="Golos Text ExtraBold"/>
                <a:sym typeface="Golos Text Extra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ExtraBold"/>
                <a:ea typeface="Golos Text ExtraBold"/>
                <a:cs typeface="Golos Text ExtraBold"/>
                <a:sym typeface="Golos Text Extra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ExtraBold"/>
                <a:ea typeface="Golos Text ExtraBold"/>
                <a:cs typeface="Golos Text ExtraBold"/>
                <a:sym typeface="Golos Text Extra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ExtraBold"/>
                <a:ea typeface="Golos Text ExtraBold"/>
                <a:cs typeface="Golos Text ExtraBold"/>
                <a:sym typeface="Golos Text Extra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ExtraBold"/>
                <a:ea typeface="Golos Text ExtraBold"/>
                <a:cs typeface="Golos Text ExtraBold"/>
                <a:sym typeface="Golos Text ExtraBold"/>
              </a:defRPr>
            </a:lvl9pPr>
          </a:lstStyle>
          <a:p/>
        </p:txBody>
      </p:sp>
      <p:sp>
        <p:nvSpPr>
          <p:cNvPr id="93" name="Google Shape;93;p13"/>
          <p:cNvSpPr/>
          <p:nvPr/>
        </p:nvSpPr>
        <p:spPr>
          <a:xfrm>
            <a:off x="7120179" y="-440699"/>
            <a:ext cx="2393100" cy="828300"/>
          </a:xfrm>
          <a:prstGeom prst="roundRect">
            <a:avLst>
              <a:gd fmla="val 16923" name="adj"/>
            </a:avLst>
          </a:prstGeom>
          <a:noFill/>
          <a:ln cap="flat" cmpd="sng" w="9525">
            <a:solidFill>
              <a:schemeClr val="accent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4" name="Google Shape;94;p13"/>
          <p:cNvGrpSpPr/>
          <p:nvPr/>
        </p:nvGrpSpPr>
        <p:grpSpPr>
          <a:xfrm flipH="1">
            <a:off x="7060154" y="4604605"/>
            <a:ext cx="2453125" cy="887896"/>
            <a:chOff x="-384050" y="4548979"/>
            <a:chExt cx="2453125" cy="887896"/>
          </a:xfrm>
        </p:grpSpPr>
        <p:sp>
          <p:nvSpPr>
            <p:cNvPr id="95" name="Google Shape;95;p13"/>
            <p:cNvSpPr/>
            <p:nvPr/>
          </p:nvSpPr>
          <p:spPr>
            <a:xfrm>
              <a:off x="-384050" y="4608575"/>
              <a:ext cx="2393100" cy="828300"/>
            </a:xfrm>
            <a:prstGeom prst="roundRect">
              <a:avLst>
                <a:gd fmla="val 16923" name="adj"/>
              </a:avLst>
            </a:prstGeom>
            <a:noFill/>
            <a:ln cap="flat" cmpd="sng" w="9525">
              <a:solidFill>
                <a:schemeClr val="accent1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96" name="Google Shape;96;p13"/>
            <p:cNvGrpSpPr/>
            <p:nvPr/>
          </p:nvGrpSpPr>
          <p:grpSpPr>
            <a:xfrm>
              <a:off x="325671" y="4548979"/>
              <a:ext cx="118495" cy="119191"/>
              <a:chOff x="4541071" y="952912"/>
              <a:chExt cx="118495" cy="119191"/>
            </a:xfrm>
          </p:grpSpPr>
          <p:sp>
            <p:nvSpPr>
              <p:cNvPr id="97" name="Google Shape;97;p13"/>
              <p:cNvSpPr/>
              <p:nvPr/>
            </p:nvSpPr>
            <p:spPr>
              <a:xfrm>
                <a:off x="4568781" y="980619"/>
                <a:ext cx="63074" cy="63776"/>
              </a:xfrm>
              <a:custGeom>
                <a:rect b="b" l="l" r="r" t="t"/>
                <a:pathLst>
                  <a:path extrusionOk="0" h="900" w="890">
                    <a:moveTo>
                      <a:pt x="445" y="0"/>
                    </a:moveTo>
                    <a:cubicBezTo>
                      <a:pt x="202" y="0"/>
                      <a:pt x="1" y="201"/>
                      <a:pt x="1" y="455"/>
                    </a:cubicBezTo>
                    <a:cubicBezTo>
                      <a:pt x="1" y="698"/>
                      <a:pt x="202" y="899"/>
                      <a:pt x="445" y="899"/>
                    </a:cubicBezTo>
                    <a:cubicBezTo>
                      <a:pt x="688" y="899"/>
                      <a:pt x="889" y="698"/>
                      <a:pt x="889" y="455"/>
                    </a:cubicBezTo>
                    <a:cubicBezTo>
                      <a:pt x="889" y="201"/>
                      <a:pt x="688" y="0"/>
                      <a:pt x="4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" name="Google Shape;98;p13"/>
              <p:cNvSpPr/>
              <p:nvPr/>
            </p:nvSpPr>
            <p:spPr>
              <a:xfrm>
                <a:off x="4541071" y="952912"/>
                <a:ext cx="118495" cy="119191"/>
              </a:xfrm>
              <a:custGeom>
                <a:rect b="b" l="l" r="r" t="t"/>
                <a:pathLst>
                  <a:path extrusionOk="0" h="1682" w="1672">
                    <a:moveTo>
                      <a:pt x="836" y="106"/>
                    </a:moveTo>
                    <a:cubicBezTo>
                      <a:pt x="1238" y="106"/>
                      <a:pt x="1566" y="434"/>
                      <a:pt x="1566" y="846"/>
                    </a:cubicBezTo>
                    <a:cubicBezTo>
                      <a:pt x="1566" y="1248"/>
                      <a:pt x="1238" y="1576"/>
                      <a:pt x="836" y="1576"/>
                    </a:cubicBezTo>
                    <a:cubicBezTo>
                      <a:pt x="434" y="1576"/>
                      <a:pt x="106" y="1248"/>
                      <a:pt x="106" y="846"/>
                    </a:cubicBezTo>
                    <a:cubicBezTo>
                      <a:pt x="106" y="434"/>
                      <a:pt x="434" y="106"/>
                      <a:pt x="836" y="106"/>
                    </a:cubicBezTo>
                    <a:close/>
                    <a:moveTo>
                      <a:pt x="836" y="0"/>
                    </a:moveTo>
                    <a:cubicBezTo>
                      <a:pt x="371" y="0"/>
                      <a:pt x="1" y="381"/>
                      <a:pt x="1" y="846"/>
                    </a:cubicBezTo>
                    <a:cubicBezTo>
                      <a:pt x="1" y="1301"/>
                      <a:pt x="371" y="1681"/>
                      <a:pt x="836" y="1681"/>
                    </a:cubicBezTo>
                    <a:cubicBezTo>
                      <a:pt x="1301" y="1681"/>
                      <a:pt x="1671" y="1301"/>
                      <a:pt x="1671" y="846"/>
                    </a:cubicBezTo>
                    <a:cubicBezTo>
                      <a:pt x="1671" y="381"/>
                      <a:pt x="1301" y="0"/>
                      <a:pt x="8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99" name="Google Shape;99;p13"/>
            <p:cNvGrpSpPr/>
            <p:nvPr/>
          </p:nvGrpSpPr>
          <p:grpSpPr>
            <a:xfrm>
              <a:off x="1950580" y="4835229"/>
              <a:ext cx="118495" cy="119191"/>
              <a:chOff x="4512753" y="952912"/>
              <a:chExt cx="118495" cy="119191"/>
            </a:xfrm>
          </p:grpSpPr>
          <p:sp>
            <p:nvSpPr>
              <p:cNvPr id="100" name="Google Shape;100;p13"/>
              <p:cNvSpPr/>
              <p:nvPr/>
            </p:nvSpPr>
            <p:spPr>
              <a:xfrm>
                <a:off x="4540464" y="980619"/>
                <a:ext cx="63074" cy="63776"/>
              </a:xfrm>
              <a:custGeom>
                <a:rect b="b" l="l" r="r" t="t"/>
                <a:pathLst>
                  <a:path extrusionOk="0" h="900" w="890">
                    <a:moveTo>
                      <a:pt x="445" y="0"/>
                    </a:moveTo>
                    <a:cubicBezTo>
                      <a:pt x="202" y="0"/>
                      <a:pt x="1" y="201"/>
                      <a:pt x="1" y="455"/>
                    </a:cubicBezTo>
                    <a:cubicBezTo>
                      <a:pt x="1" y="698"/>
                      <a:pt x="202" y="899"/>
                      <a:pt x="445" y="899"/>
                    </a:cubicBezTo>
                    <a:cubicBezTo>
                      <a:pt x="688" y="899"/>
                      <a:pt x="889" y="698"/>
                      <a:pt x="889" y="455"/>
                    </a:cubicBezTo>
                    <a:cubicBezTo>
                      <a:pt x="889" y="201"/>
                      <a:pt x="688" y="0"/>
                      <a:pt x="4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" name="Google Shape;101;p13"/>
              <p:cNvSpPr/>
              <p:nvPr/>
            </p:nvSpPr>
            <p:spPr>
              <a:xfrm>
                <a:off x="4512753" y="952912"/>
                <a:ext cx="118495" cy="119191"/>
              </a:xfrm>
              <a:custGeom>
                <a:rect b="b" l="l" r="r" t="t"/>
                <a:pathLst>
                  <a:path extrusionOk="0" h="1682" w="1672">
                    <a:moveTo>
                      <a:pt x="836" y="106"/>
                    </a:moveTo>
                    <a:cubicBezTo>
                      <a:pt x="1238" y="106"/>
                      <a:pt x="1566" y="434"/>
                      <a:pt x="1566" y="846"/>
                    </a:cubicBezTo>
                    <a:cubicBezTo>
                      <a:pt x="1566" y="1248"/>
                      <a:pt x="1238" y="1576"/>
                      <a:pt x="836" y="1576"/>
                    </a:cubicBezTo>
                    <a:cubicBezTo>
                      <a:pt x="434" y="1576"/>
                      <a:pt x="106" y="1248"/>
                      <a:pt x="106" y="846"/>
                    </a:cubicBezTo>
                    <a:cubicBezTo>
                      <a:pt x="106" y="434"/>
                      <a:pt x="434" y="106"/>
                      <a:pt x="836" y="106"/>
                    </a:cubicBezTo>
                    <a:close/>
                    <a:moveTo>
                      <a:pt x="836" y="0"/>
                    </a:moveTo>
                    <a:cubicBezTo>
                      <a:pt x="371" y="0"/>
                      <a:pt x="1" y="381"/>
                      <a:pt x="1" y="846"/>
                    </a:cubicBezTo>
                    <a:cubicBezTo>
                      <a:pt x="1" y="1301"/>
                      <a:pt x="371" y="1681"/>
                      <a:pt x="836" y="1681"/>
                    </a:cubicBezTo>
                    <a:cubicBezTo>
                      <a:pt x="1301" y="1681"/>
                      <a:pt x="1671" y="1301"/>
                      <a:pt x="1671" y="846"/>
                    </a:cubicBezTo>
                    <a:cubicBezTo>
                      <a:pt x="1671" y="381"/>
                      <a:pt x="1301" y="0"/>
                      <a:pt x="8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02" name="Google Shape;102;p13"/>
          <p:cNvSpPr/>
          <p:nvPr/>
        </p:nvSpPr>
        <p:spPr>
          <a:xfrm>
            <a:off x="8535000" y="141154"/>
            <a:ext cx="804590" cy="796696"/>
          </a:xfrm>
          <a:custGeom>
            <a:rect b="b" l="l" r="r" t="t"/>
            <a:pathLst>
              <a:path extrusionOk="0" h="10430" w="10533">
                <a:moveTo>
                  <a:pt x="5270" y="3004"/>
                </a:moveTo>
                <a:cubicBezTo>
                  <a:pt x="6208" y="3004"/>
                  <a:pt x="7080" y="3606"/>
                  <a:pt x="7371" y="4546"/>
                </a:cubicBezTo>
                <a:cubicBezTo>
                  <a:pt x="7741" y="5709"/>
                  <a:pt x="7096" y="6957"/>
                  <a:pt x="5933" y="7327"/>
                </a:cubicBezTo>
                <a:cubicBezTo>
                  <a:pt x="5715" y="7395"/>
                  <a:pt x="5494" y="7427"/>
                  <a:pt x="5276" y="7427"/>
                </a:cubicBezTo>
                <a:cubicBezTo>
                  <a:pt x="4333" y="7427"/>
                  <a:pt x="3454" y="6824"/>
                  <a:pt x="3162" y="5879"/>
                </a:cubicBezTo>
                <a:cubicBezTo>
                  <a:pt x="2792" y="4715"/>
                  <a:pt x="3437" y="3478"/>
                  <a:pt x="4600" y="3108"/>
                </a:cubicBezTo>
                <a:cubicBezTo>
                  <a:pt x="4823" y="3037"/>
                  <a:pt x="5048" y="3004"/>
                  <a:pt x="5270" y="3004"/>
                </a:cubicBezTo>
                <a:close/>
                <a:moveTo>
                  <a:pt x="4197" y="0"/>
                </a:moveTo>
                <a:cubicBezTo>
                  <a:pt x="4151" y="0"/>
                  <a:pt x="4106" y="7"/>
                  <a:pt x="4061" y="20"/>
                </a:cubicBezTo>
                <a:lnTo>
                  <a:pt x="3268" y="274"/>
                </a:lnTo>
                <a:cubicBezTo>
                  <a:pt x="3014" y="348"/>
                  <a:pt x="2877" y="623"/>
                  <a:pt x="2961" y="866"/>
                </a:cubicBezTo>
                <a:lnTo>
                  <a:pt x="3215" y="1659"/>
                </a:lnTo>
                <a:cubicBezTo>
                  <a:pt x="3215" y="1691"/>
                  <a:pt x="3226" y="1712"/>
                  <a:pt x="3247" y="1733"/>
                </a:cubicBezTo>
                <a:cubicBezTo>
                  <a:pt x="2834" y="1977"/>
                  <a:pt x="2475" y="2283"/>
                  <a:pt x="2179" y="2643"/>
                </a:cubicBezTo>
                <a:cubicBezTo>
                  <a:pt x="2158" y="2622"/>
                  <a:pt x="2126" y="2611"/>
                  <a:pt x="2105" y="2590"/>
                </a:cubicBezTo>
                <a:lnTo>
                  <a:pt x="1365" y="2209"/>
                </a:lnTo>
                <a:cubicBezTo>
                  <a:pt x="1297" y="2179"/>
                  <a:pt x="1225" y="2162"/>
                  <a:pt x="1155" y="2162"/>
                </a:cubicBezTo>
                <a:cubicBezTo>
                  <a:pt x="1104" y="2162"/>
                  <a:pt x="1054" y="2171"/>
                  <a:pt x="1005" y="2188"/>
                </a:cubicBezTo>
                <a:cubicBezTo>
                  <a:pt x="878" y="2220"/>
                  <a:pt x="783" y="2304"/>
                  <a:pt x="730" y="2421"/>
                </a:cubicBezTo>
                <a:lnTo>
                  <a:pt x="349" y="3161"/>
                </a:lnTo>
                <a:cubicBezTo>
                  <a:pt x="233" y="3394"/>
                  <a:pt x="318" y="3679"/>
                  <a:pt x="550" y="3795"/>
                </a:cubicBezTo>
                <a:lnTo>
                  <a:pt x="1291" y="4176"/>
                </a:lnTo>
                <a:cubicBezTo>
                  <a:pt x="1322" y="4187"/>
                  <a:pt x="1343" y="4197"/>
                  <a:pt x="1375" y="4208"/>
                </a:cubicBezTo>
                <a:cubicBezTo>
                  <a:pt x="1259" y="4641"/>
                  <a:pt x="1217" y="5096"/>
                  <a:pt x="1259" y="5561"/>
                </a:cubicBezTo>
                <a:cubicBezTo>
                  <a:pt x="1227" y="5561"/>
                  <a:pt x="1206" y="5572"/>
                  <a:pt x="1174" y="5572"/>
                </a:cubicBezTo>
                <a:lnTo>
                  <a:pt x="381" y="5826"/>
                </a:lnTo>
                <a:cubicBezTo>
                  <a:pt x="138" y="5910"/>
                  <a:pt x="0" y="6175"/>
                  <a:pt x="75" y="6418"/>
                </a:cubicBezTo>
                <a:lnTo>
                  <a:pt x="328" y="7211"/>
                </a:lnTo>
                <a:cubicBezTo>
                  <a:pt x="388" y="7414"/>
                  <a:pt x="569" y="7543"/>
                  <a:pt x="769" y="7543"/>
                </a:cubicBezTo>
                <a:cubicBezTo>
                  <a:pt x="819" y="7543"/>
                  <a:pt x="870" y="7535"/>
                  <a:pt x="920" y="7518"/>
                </a:cubicBezTo>
                <a:lnTo>
                  <a:pt x="1714" y="7274"/>
                </a:lnTo>
                <a:cubicBezTo>
                  <a:pt x="1735" y="7264"/>
                  <a:pt x="1766" y="7253"/>
                  <a:pt x="1788" y="7243"/>
                </a:cubicBezTo>
                <a:cubicBezTo>
                  <a:pt x="2031" y="7655"/>
                  <a:pt x="2337" y="8004"/>
                  <a:pt x="2686" y="8300"/>
                </a:cubicBezTo>
                <a:cubicBezTo>
                  <a:pt x="2676" y="8321"/>
                  <a:pt x="2655" y="8353"/>
                  <a:pt x="2644" y="8374"/>
                </a:cubicBezTo>
                <a:lnTo>
                  <a:pt x="2263" y="9114"/>
                </a:lnTo>
                <a:cubicBezTo>
                  <a:pt x="2211" y="9231"/>
                  <a:pt x="2200" y="9358"/>
                  <a:pt x="2232" y="9474"/>
                </a:cubicBezTo>
                <a:cubicBezTo>
                  <a:pt x="2274" y="9601"/>
                  <a:pt x="2359" y="9696"/>
                  <a:pt x="2464" y="9749"/>
                </a:cubicBezTo>
                <a:lnTo>
                  <a:pt x="3215" y="10129"/>
                </a:lnTo>
                <a:cubicBezTo>
                  <a:pt x="3279" y="10168"/>
                  <a:pt x="3353" y="10187"/>
                  <a:pt x="3426" y="10187"/>
                </a:cubicBezTo>
                <a:cubicBezTo>
                  <a:pt x="3474" y="10187"/>
                  <a:pt x="3522" y="10178"/>
                  <a:pt x="3564" y="10161"/>
                </a:cubicBezTo>
                <a:cubicBezTo>
                  <a:pt x="3680" y="10129"/>
                  <a:pt x="3786" y="10045"/>
                  <a:pt x="3850" y="9929"/>
                </a:cubicBezTo>
                <a:lnTo>
                  <a:pt x="4230" y="9188"/>
                </a:lnTo>
                <a:cubicBezTo>
                  <a:pt x="4241" y="9157"/>
                  <a:pt x="4251" y="9135"/>
                  <a:pt x="4251" y="9114"/>
                </a:cubicBezTo>
                <a:cubicBezTo>
                  <a:pt x="4581" y="9193"/>
                  <a:pt x="4916" y="9236"/>
                  <a:pt x="5257" y="9236"/>
                </a:cubicBezTo>
                <a:cubicBezTo>
                  <a:pt x="5376" y="9236"/>
                  <a:pt x="5495" y="9231"/>
                  <a:pt x="5615" y="9220"/>
                </a:cubicBezTo>
                <a:cubicBezTo>
                  <a:pt x="5615" y="9252"/>
                  <a:pt x="5615" y="9273"/>
                  <a:pt x="5626" y="9305"/>
                </a:cubicBezTo>
                <a:lnTo>
                  <a:pt x="5880" y="10098"/>
                </a:lnTo>
                <a:cubicBezTo>
                  <a:pt x="5939" y="10301"/>
                  <a:pt x="6120" y="10429"/>
                  <a:pt x="6320" y="10429"/>
                </a:cubicBezTo>
                <a:cubicBezTo>
                  <a:pt x="6370" y="10429"/>
                  <a:pt x="6421" y="10421"/>
                  <a:pt x="6472" y="10404"/>
                </a:cubicBezTo>
                <a:lnTo>
                  <a:pt x="7265" y="10151"/>
                </a:lnTo>
                <a:cubicBezTo>
                  <a:pt x="7508" y="10077"/>
                  <a:pt x="7646" y="9812"/>
                  <a:pt x="7572" y="9569"/>
                </a:cubicBezTo>
                <a:lnTo>
                  <a:pt x="7318" y="8765"/>
                </a:lnTo>
                <a:cubicBezTo>
                  <a:pt x="7318" y="8744"/>
                  <a:pt x="7297" y="8713"/>
                  <a:pt x="7286" y="8691"/>
                </a:cubicBezTo>
                <a:cubicBezTo>
                  <a:pt x="7699" y="8459"/>
                  <a:pt x="8058" y="8142"/>
                  <a:pt x="8354" y="7793"/>
                </a:cubicBezTo>
                <a:cubicBezTo>
                  <a:pt x="8375" y="7803"/>
                  <a:pt x="8397" y="7824"/>
                  <a:pt x="8428" y="7835"/>
                </a:cubicBezTo>
                <a:lnTo>
                  <a:pt x="9168" y="8216"/>
                </a:lnTo>
                <a:cubicBezTo>
                  <a:pt x="9237" y="8253"/>
                  <a:pt x="9308" y="8268"/>
                  <a:pt x="9379" y="8268"/>
                </a:cubicBezTo>
                <a:cubicBezTo>
                  <a:pt x="9430" y="8268"/>
                  <a:pt x="9480" y="8260"/>
                  <a:pt x="9528" y="8247"/>
                </a:cubicBezTo>
                <a:cubicBezTo>
                  <a:pt x="9644" y="8205"/>
                  <a:pt x="9739" y="8131"/>
                  <a:pt x="9803" y="8015"/>
                </a:cubicBezTo>
                <a:lnTo>
                  <a:pt x="10184" y="7274"/>
                </a:lnTo>
                <a:cubicBezTo>
                  <a:pt x="10300" y="7042"/>
                  <a:pt x="10205" y="6756"/>
                  <a:pt x="9983" y="6640"/>
                </a:cubicBezTo>
                <a:lnTo>
                  <a:pt x="9232" y="6259"/>
                </a:lnTo>
                <a:cubicBezTo>
                  <a:pt x="9211" y="6238"/>
                  <a:pt x="9190" y="6228"/>
                  <a:pt x="9158" y="6228"/>
                </a:cubicBezTo>
                <a:cubicBezTo>
                  <a:pt x="9274" y="5794"/>
                  <a:pt x="9316" y="5329"/>
                  <a:pt x="9274" y="4874"/>
                </a:cubicBezTo>
                <a:cubicBezTo>
                  <a:pt x="9295" y="4863"/>
                  <a:pt x="9327" y="4863"/>
                  <a:pt x="9348" y="4853"/>
                </a:cubicBezTo>
                <a:lnTo>
                  <a:pt x="10152" y="4599"/>
                </a:lnTo>
                <a:cubicBezTo>
                  <a:pt x="10395" y="4525"/>
                  <a:pt x="10533" y="4261"/>
                  <a:pt x="10459" y="4007"/>
                </a:cubicBezTo>
                <a:lnTo>
                  <a:pt x="10205" y="3214"/>
                </a:lnTo>
                <a:cubicBezTo>
                  <a:pt x="10144" y="3015"/>
                  <a:pt x="9950" y="2887"/>
                  <a:pt x="9748" y="2887"/>
                </a:cubicBezTo>
                <a:cubicBezTo>
                  <a:pt x="9703" y="2887"/>
                  <a:pt x="9657" y="2894"/>
                  <a:pt x="9613" y="2907"/>
                </a:cubicBezTo>
                <a:lnTo>
                  <a:pt x="8819" y="3161"/>
                </a:lnTo>
                <a:cubicBezTo>
                  <a:pt x="8798" y="3172"/>
                  <a:pt x="8767" y="3182"/>
                  <a:pt x="8745" y="3193"/>
                </a:cubicBezTo>
                <a:cubicBezTo>
                  <a:pt x="8502" y="2780"/>
                  <a:pt x="8196" y="2421"/>
                  <a:pt x="7847" y="2125"/>
                </a:cubicBezTo>
                <a:cubicBezTo>
                  <a:pt x="7857" y="2104"/>
                  <a:pt x="7878" y="2082"/>
                  <a:pt x="7889" y="2051"/>
                </a:cubicBezTo>
                <a:lnTo>
                  <a:pt x="8270" y="1311"/>
                </a:lnTo>
                <a:cubicBezTo>
                  <a:pt x="8386" y="1078"/>
                  <a:pt x="8291" y="792"/>
                  <a:pt x="8069" y="676"/>
                </a:cubicBezTo>
                <a:lnTo>
                  <a:pt x="7318" y="295"/>
                </a:lnTo>
                <a:cubicBezTo>
                  <a:pt x="7250" y="261"/>
                  <a:pt x="7178" y="245"/>
                  <a:pt x="7108" y="245"/>
                </a:cubicBezTo>
                <a:cubicBezTo>
                  <a:pt x="6937" y="245"/>
                  <a:pt x="6773" y="339"/>
                  <a:pt x="6683" y="496"/>
                </a:cubicBezTo>
                <a:lnTo>
                  <a:pt x="6303" y="1247"/>
                </a:lnTo>
                <a:cubicBezTo>
                  <a:pt x="6292" y="1268"/>
                  <a:pt x="6282" y="1289"/>
                  <a:pt x="6271" y="1321"/>
                </a:cubicBezTo>
                <a:cubicBezTo>
                  <a:pt x="5948" y="1234"/>
                  <a:pt x="5612" y="1189"/>
                  <a:pt x="5270" y="1189"/>
                </a:cubicBezTo>
                <a:cubicBezTo>
                  <a:pt x="5153" y="1189"/>
                  <a:pt x="5036" y="1194"/>
                  <a:pt x="4918" y="1205"/>
                </a:cubicBezTo>
                <a:cubicBezTo>
                  <a:pt x="4918" y="1184"/>
                  <a:pt x="4907" y="1152"/>
                  <a:pt x="4907" y="1131"/>
                </a:cubicBezTo>
                <a:lnTo>
                  <a:pt x="4653" y="327"/>
                </a:lnTo>
                <a:cubicBezTo>
                  <a:pt x="4593" y="129"/>
                  <a:pt x="4398" y="0"/>
                  <a:pt x="419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17_1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4"/>
          <p:cNvSpPr txBox="1"/>
          <p:nvPr>
            <p:ph idx="1" type="body"/>
          </p:nvPr>
        </p:nvSpPr>
        <p:spPr>
          <a:xfrm>
            <a:off x="720000" y="1401575"/>
            <a:ext cx="3852000" cy="320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SzPts val="1400"/>
              <a:buChar char="○"/>
              <a:defRPr sz="16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/>
            </a:lvl9pPr>
          </a:lstStyle>
          <a:p/>
        </p:txBody>
      </p:sp>
      <p:sp>
        <p:nvSpPr>
          <p:cNvPr id="105" name="Google Shape;105;p14"/>
          <p:cNvSpPr txBox="1"/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6" name="Google Shape;106;p14"/>
          <p:cNvSpPr/>
          <p:nvPr>
            <p:ph idx="2" type="pic"/>
          </p:nvPr>
        </p:nvSpPr>
        <p:spPr>
          <a:xfrm>
            <a:off x="5262725" y="1401575"/>
            <a:ext cx="3054000" cy="3054600"/>
          </a:xfrm>
          <a:prstGeom prst="roundRect">
            <a:avLst>
              <a:gd fmla="val 7563" name="adj"/>
            </a:avLst>
          </a:prstGeom>
          <a:noFill/>
          <a:ln>
            <a:noFill/>
          </a:ln>
        </p:spPr>
      </p:sp>
      <p:sp>
        <p:nvSpPr>
          <p:cNvPr id="107" name="Google Shape;107;p14"/>
          <p:cNvSpPr/>
          <p:nvPr/>
        </p:nvSpPr>
        <p:spPr>
          <a:xfrm>
            <a:off x="112887" y="4608575"/>
            <a:ext cx="1218985" cy="1218949"/>
          </a:xfrm>
          <a:custGeom>
            <a:rect b="b" l="l" r="r" t="t"/>
            <a:pathLst>
              <a:path extrusionOk="0" fill="none" h="14425" w="14425">
                <a:moveTo>
                  <a:pt x="11093" y="1777"/>
                </a:moveTo>
                <a:lnTo>
                  <a:pt x="10279" y="2570"/>
                </a:lnTo>
                <a:cubicBezTo>
                  <a:pt x="10247" y="2592"/>
                  <a:pt x="10226" y="2623"/>
                  <a:pt x="10205" y="2655"/>
                </a:cubicBezTo>
                <a:cubicBezTo>
                  <a:pt x="9666" y="2296"/>
                  <a:pt x="9073" y="2052"/>
                  <a:pt x="8460" y="1904"/>
                </a:cubicBezTo>
                <a:cubicBezTo>
                  <a:pt x="8471" y="1873"/>
                  <a:pt x="8481" y="1830"/>
                  <a:pt x="8481" y="1799"/>
                </a:cubicBezTo>
                <a:lnTo>
                  <a:pt x="8492" y="667"/>
                </a:lnTo>
                <a:cubicBezTo>
                  <a:pt x="8492" y="318"/>
                  <a:pt x="8206" y="22"/>
                  <a:pt x="7857" y="22"/>
                </a:cubicBezTo>
                <a:lnTo>
                  <a:pt x="6726" y="12"/>
                </a:lnTo>
                <a:cubicBezTo>
                  <a:pt x="6377" y="1"/>
                  <a:pt x="6081" y="286"/>
                  <a:pt x="6081" y="635"/>
                </a:cubicBezTo>
                <a:lnTo>
                  <a:pt x="6070" y="1767"/>
                </a:lnTo>
                <a:cubicBezTo>
                  <a:pt x="6070" y="1809"/>
                  <a:pt x="6070" y="1851"/>
                  <a:pt x="6081" y="1883"/>
                </a:cubicBezTo>
                <a:cubicBezTo>
                  <a:pt x="5478" y="2010"/>
                  <a:pt x="4897" y="2232"/>
                  <a:pt x="4368" y="2560"/>
                </a:cubicBezTo>
                <a:cubicBezTo>
                  <a:pt x="4347" y="2528"/>
                  <a:pt x="4326" y="2507"/>
                  <a:pt x="4294" y="2475"/>
                </a:cubicBezTo>
                <a:lnTo>
                  <a:pt x="3511" y="1672"/>
                </a:lnTo>
                <a:cubicBezTo>
                  <a:pt x="3268" y="1418"/>
                  <a:pt x="2856" y="1407"/>
                  <a:pt x="2602" y="1651"/>
                </a:cubicBezTo>
                <a:lnTo>
                  <a:pt x="1798" y="2444"/>
                </a:lnTo>
                <a:cubicBezTo>
                  <a:pt x="1545" y="2687"/>
                  <a:pt x="1534" y="3089"/>
                  <a:pt x="1777" y="3342"/>
                </a:cubicBezTo>
                <a:lnTo>
                  <a:pt x="2570" y="4157"/>
                </a:lnTo>
                <a:cubicBezTo>
                  <a:pt x="2591" y="4178"/>
                  <a:pt x="2623" y="4210"/>
                  <a:pt x="2655" y="4231"/>
                </a:cubicBezTo>
                <a:cubicBezTo>
                  <a:pt x="2295" y="4770"/>
                  <a:pt x="2052" y="5352"/>
                  <a:pt x="1904" y="5965"/>
                </a:cubicBezTo>
                <a:cubicBezTo>
                  <a:pt x="1872" y="5965"/>
                  <a:pt x="1830" y="5954"/>
                  <a:pt x="1798" y="5954"/>
                </a:cubicBezTo>
                <a:lnTo>
                  <a:pt x="667" y="5944"/>
                </a:lnTo>
                <a:cubicBezTo>
                  <a:pt x="498" y="5944"/>
                  <a:pt x="329" y="6007"/>
                  <a:pt x="212" y="6123"/>
                </a:cubicBezTo>
                <a:lnTo>
                  <a:pt x="212" y="6123"/>
                </a:lnTo>
                <a:cubicBezTo>
                  <a:pt x="85" y="6240"/>
                  <a:pt x="22" y="6398"/>
                  <a:pt x="22" y="6578"/>
                </a:cubicBezTo>
                <a:lnTo>
                  <a:pt x="1" y="7710"/>
                </a:lnTo>
                <a:lnTo>
                  <a:pt x="1" y="7710"/>
                </a:lnTo>
                <a:cubicBezTo>
                  <a:pt x="1" y="8059"/>
                  <a:pt x="286" y="8344"/>
                  <a:pt x="635" y="8355"/>
                </a:cubicBezTo>
                <a:lnTo>
                  <a:pt x="1767" y="8365"/>
                </a:lnTo>
                <a:cubicBezTo>
                  <a:pt x="1809" y="8365"/>
                  <a:pt x="1841" y="8355"/>
                  <a:pt x="1883" y="8355"/>
                </a:cubicBezTo>
                <a:cubicBezTo>
                  <a:pt x="2010" y="8947"/>
                  <a:pt x="2232" y="9528"/>
                  <a:pt x="2560" y="10068"/>
                </a:cubicBezTo>
                <a:cubicBezTo>
                  <a:pt x="2528" y="10089"/>
                  <a:pt x="2507" y="10110"/>
                  <a:pt x="2475" y="10131"/>
                </a:cubicBezTo>
                <a:lnTo>
                  <a:pt x="1661" y="10924"/>
                </a:lnTo>
                <a:cubicBezTo>
                  <a:pt x="1407" y="11167"/>
                  <a:pt x="1407" y="11569"/>
                  <a:pt x="1650" y="11823"/>
                </a:cubicBezTo>
                <a:lnTo>
                  <a:pt x="2433" y="12637"/>
                </a:lnTo>
                <a:cubicBezTo>
                  <a:pt x="2687" y="12891"/>
                  <a:pt x="3088" y="12891"/>
                  <a:pt x="3342" y="12648"/>
                </a:cubicBezTo>
                <a:lnTo>
                  <a:pt x="4156" y="11865"/>
                </a:lnTo>
                <a:cubicBezTo>
                  <a:pt x="4178" y="11834"/>
                  <a:pt x="4199" y="11812"/>
                  <a:pt x="4220" y="11781"/>
                </a:cubicBezTo>
                <a:cubicBezTo>
                  <a:pt x="4759" y="12130"/>
                  <a:pt x="5351" y="12383"/>
                  <a:pt x="5965" y="12521"/>
                </a:cubicBezTo>
                <a:cubicBezTo>
                  <a:pt x="5954" y="12563"/>
                  <a:pt x="5954" y="12595"/>
                  <a:pt x="5954" y="12637"/>
                </a:cubicBezTo>
                <a:lnTo>
                  <a:pt x="5943" y="13769"/>
                </a:lnTo>
                <a:cubicBezTo>
                  <a:pt x="5943" y="13938"/>
                  <a:pt x="6007" y="14096"/>
                  <a:pt x="6123" y="14223"/>
                </a:cubicBezTo>
                <a:cubicBezTo>
                  <a:pt x="6240" y="14340"/>
                  <a:pt x="6398" y="14414"/>
                  <a:pt x="6567" y="14414"/>
                </a:cubicBezTo>
                <a:lnTo>
                  <a:pt x="7699" y="14424"/>
                </a:lnTo>
                <a:lnTo>
                  <a:pt x="7699" y="14424"/>
                </a:lnTo>
                <a:cubicBezTo>
                  <a:pt x="7879" y="14424"/>
                  <a:pt x="8037" y="14361"/>
                  <a:pt x="8154" y="14245"/>
                </a:cubicBezTo>
                <a:cubicBezTo>
                  <a:pt x="8270" y="14128"/>
                  <a:pt x="8344" y="13970"/>
                  <a:pt x="8344" y="13790"/>
                </a:cubicBezTo>
                <a:lnTo>
                  <a:pt x="8365" y="12658"/>
                </a:lnTo>
                <a:cubicBezTo>
                  <a:pt x="8365" y="12627"/>
                  <a:pt x="8354" y="12584"/>
                  <a:pt x="8354" y="12553"/>
                </a:cubicBezTo>
                <a:cubicBezTo>
                  <a:pt x="8947" y="12426"/>
                  <a:pt x="9528" y="12193"/>
                  <a:pt x="10067" y="11865"/>
                </a:cubicBezTo>
                <a:cubicBezTo>
                  <a:pt x="10078" y="11897"/>
                  <a:pt x="10110" y="11929"/>
                  <a:pt x="10131" y="11950"/>
                </a:cubicBezTo>
                <a:lnTo>
                  <a:pt x="10924" y="12764"/>
                </a:lnTo>
                <a:cubicBezTo>
                  <a:pt x="11167" y="13018"/>
                  <a:pt x="11569" y="13028"/>
                  <a:pt x="11823" y="12785"/>
                </a:cubicBezTo>
                <a:lnTo>
                  <a:pt x="12637" y="11992"/>
                </a:lnTo>
                <a:cubicBezTo>
                  <a:pt x="12891" y="11749"/>
                  <a:pt x="12891" y="11347"/>
                  <a:pt x="12648" y="11093"/>
                </a:cubicBezTo>
                <a:lnTo>
                  <a:pt x="11865" y="10279"/>
                </a:lnTo>
                <a:cubicBezTo>
                  <a:pt x="11833" y="10247"/>
                  <a:pt x="11812" y="10226"/>
                  <a:pt x="11780" y="10205"/>
                </a:cubicBezTo>
                <a:cubicBezTo>
                  <a:pt x="12129" y="9666"/>
                  <a:pt x="12383" y="9074"/>
                  <a:pt x="12521" y="8460"/>
                </a:cubicBezTo>
                <a:cubicBezTo>
                  <a:pt x="12563" y="8471"/>
                  <a:pt x="12595" y="8482"/>
                  <a:pt x="12637" y="8482"/>
                </a:cubicBezTo>
                <a:lnTo>
                  <a:pt x="13768" y="8492"/>
                </a:lnTo>
                <a:cubicBezTo>
                  <a:pt x="13938" y="8492"/>
                  <a:pt x="14096" y="8418"/>
                  <a:pt x="14213" y="8312"/>
                </a:cubicBezTo>
                <a:cubicBezTo>
                  <a:pt x="14339" y="8196"/>
                  <a:pt x="14414" y="8037"/>
                  <a:pt x="14414" y="7858"/>
                </a:cubicBezTo>
                <a:lnTo>
                  <a:pt x="14424" y="6726"/>
                </a:lnTo>
                <a:cubicBezTo>
                  <a:pt x="14424" y="6377"/>
                  <a:pt x="14149" y="6092"/>
                  <a:pt x="13790" y="6081"/>
                </a:cubicBezTo>
                <a:lnTo>
                  <a:pt x="12658" y="6071"/>
                </a:lnTo>
                <a:cubicBezTo>
                  <a:pt x="12626" y="6071"/>
                  <a:pt x="12584" y="6071"/>
                  <a:pt x="12552" y="6081"/>
                </a:cubicBezTo>
                <a:cubicBezTo>
                  <a:pt x="12426" y="5478"/>
                  <a:pt x="12193" y="4907"/>
                  <a:pt x="11865" y="4368"/>
                </a:cubicBezTo>
                <a:cubicBezTo>
                  <a:pt x="11897" y="4347"/>
                  <a:pt x="11929" y="4326"/>
                  <a:pt x="11950" y="4294"/>
                </a:cubicBezTo>
                <a:lnTo>
                  <a:pt x="12764" y="3512"/>
                </a:lnTo>
                <a:cubicBezTo>
                  <a:pt x="13018" y="3268"/>
                  <a:pt x="13028" y="2856"/>
                  <a:pt x="12774" y="2602"/>
                </a:cubicBezTo>
                <a:lnTo>
                  <a:pt x="11992" y="1799"/>
                </a:lnTo>
                <a:cubicBezTo>
                  <a:pt x="11749" y="1545"/>
                  <a:pt x="11336" y="1534"/>
                  <a:pt x="11093" y="1777"/>
                </a:cubicBezTo>
                <a:close/>
                <a:moveTo>
                  <a:pt x="9296" y="9370"/>
                </a:moveTo>
                <a:cubicBezTo>
                  <a:pt x="8111" y="10522"/>
                  <a:pt x="6208" y="10491"/>
                  <a:pt x="5066" y="9306"/>
                </a:cubicBezTo>
                <a:cubicBezTo>
                  <a:pt x="3913" y="8111"/>
                  <a:pt x="3945" y="6208"/>
                  <a:pt x="5129" y="5066"/>
                </a:cubicBezTo>
                <a:cubicBezTo>
                  <a:pt x="6314" y="3913"/>
                  <a:pt x="8217" y="3945"/>
                  <a:pt x="9370" y="5129"/>
                </a:cubicBezTo>
                <a:cubicBezTo>
                  <a:pt x="10512" y="6314"/>
                  <a:pt x="10490" y="8217"/>
                  <a:pt x="9296" y="9370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miter lim="10574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10_1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5"/>
          <p:cNvSpPr txBox="1"/>
          <p:nvPr>
            <p:ph idx="1" type="subTitle"/>
          </p:nvPr>
        </p:nvSpPr>
        <p:spPr>
          <a:xfrm>
            <a:off x="3750532" y="980650"/>
            <a:ext cx="4671000" cy="5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10" name="Google Shape;110;p15"/>
          <p:cNvSpPr txBox="1"/>
          <p:nvPr>
            <p:ph type="title"/>
          </p:nvPr>
        </p:nvSpPr>
        <p:spPr>
          <a:xfrm>
            <a:off x="3750375" y="387600"/>
            <a:ext cx="4671000" cy="5922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grpSp>
        <p:nvGrpSpPr>
          <p:cNvPr id="111" name="Google Shape;111;p15"/>
          <p:cNvGrpSpPr/>
          <p:nvPr/>
        </p:nvGrpSpPr>
        <p:grpSpPr>
          <a:xfrm rot="10800000">
            <a:off x="8010925" y="-160875"/>
            <a:ext cx="1583400" cy="700375"/>
            <a:chOff x="-352400" y="4682170"/>
            <a:chExt cx="1583400" cy="700375"/>
          </a:xfrm>
        </p:grpSpPr>
        <p:sp>
          <p:nvSpPr>
            <p:cNvPr id="112" name="Google Shape;112;p15"/>
            <p:cNvSpPr/>
            <p:nvPr/>
          </p:nvSpPr>
          <p:spPr>
            <a:xfrm>
              <a:off x="-352400" y="4740545"/>
              <a:ext cx="1583400" cy="642000"/>
            </a:xfrm>
            <a:prstGeom prst="roundRect">
              <a:avLst>
                <a:gd fmla="val 19198" name="adj"/>
              </a:avLst>
            </a:prstGeom>
            <a:noFill/>
            <a:ln cap="flat" cmpd="sng" w="9525">
              <a:solidFill>
                <a:schemeClr val="accent1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13" name="Google Shape;113;p15"/>
            <p:cNvGrpSpPr/>
            <p:nvPr/>
          </p:nvGrpSpPr>
          <p:grpSpPr>
            <a:xfrm>
              <a:off x="768028" y="4682170"/>
              <a:ext cx="118495" cy="119191"/>
              <a:chOff x="4512753" y="952912"/>
              <a:chExt cx="118495" cy="119191"/>
            </a:xfrm>
          </p:grpSpPr>
          <p:sp>
            <p:nvSpPr>
              <p:cNvPr id="114" name="Google Shape;114;p15"/>
              <p:cNvSpPr/>
              <p:nvPr/>
            </p:nvSpPr>
            <p:spPr>
              <a:xfrm>
                <a:off x="4540464" y="980619"/>
                <a:ext cx="63074" cy="63776"/>
              </a:xfrm>
              <a:custGeom>
                <a:rect b="b" l="l" r="r" t="t"/>
                <a:pathLst>
                  <a:path extrusionOk="0" h="900" w="890">
                    <a:moveTo>
                      <a:pt x="445" y="0"/>
                    </a:moveTo>
                    <a:cubicBezTo>
                      <a:pt x="202" y="0"/>
                      <a:pt x="1" y="201"/>
                      <a:pt x="1" y="455"/>
                    </a:cubicBezTo>
                    <a:cubicBezTo>
                      <a:pt x="1" y="698"/>
                      <a:pt x="202" y="899"/>
                      <a:pt x="445" y="899"/>
                    </a:cubicBezTo>
                    <a:cubicBezTo>
                      <a:pt x="688" y="899"/>
                      <a:pt x="889" y="698"/>
                      <a:pt x="889" y="455"/>
                    </a:cubicBezTo>
                    <a:cubicBezTo>
                      <a:pt x="889" y="201"/>
                      <a:pt x="688" y="0"/>
                      <a:pt x="4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" name="Google Shape;115;p15"/>
              <p:cNvSpPr/>
              <p:nvPr/>
            </p:nvSpPr>
            <p:spPr>
              <a:xfrm>
                <a:off x="4512753" y="952912"/>
                <a:ext cx="118495" cy="119191"/>
              </a:xfrm>
              <a:custGeom>
                <a:rect b="b" l="l" r="r" t="t"/>
                <a:pathLst>
                  <a:path extrusionOk="0" h="1682" w="1672">
                    <a:moveTo>
                      <a:pt x="836" y="106"/>
                    </a:moveTo>
                    <a:cubicBezTo>
                      <a:pt x="1238" y="106"/>
                      <a:pt x="1566" y="434"/>
                      <a:pt x="1566" y="846"/>
                    </a:cubicBezTo>
                    <a:cubicBezTo>
                      <a:pt x="1566" y="1248"/>
                      <a:pt x="1238" y="1576"/>
                      <a:pt x="836" y="1576"/>
                    </a:cubicBezTo>
                    <a:cubicBezTo>
                      <a:pt x="434" y="1576"/>
                      <a:pt x="106" y="1248"/>
                      <a:pt x="106" y="846"/>
                    </a:cubicBezTo>
                    <a:cubicBezTo>
                      <a:pt x="106" y="434"/>
                      <a:pt x="434" y="106"/>
                      <a:pt x="836" y="106"/>
                    </a:cubicBezTo>
                    <a:close/>
                    <a:moveTo>
                      <a:pt x="836" y="0"/>
                    </a:moveTo>
                    <a:cubicBezTo>
                      <a:pt x="371" y="0"/>
                      <a:pt x="1" y="381"/>
                      <a:pt x="1" y="846"/>
                    </a:cubicBezTo>
                    <a:cubicBezTo>
                      <a:pt x="1" y="1301"/>
                      <a:pt x="371" y="1681"/>
                      <a:pt x="836" y="1681"/>
                    </a:cubicBezTo>
                    <a:cubicBezTo>
                      <a:pt x="1301" y="1681"/>
                      <a:pt x="1671" y="1301"/>
                      <a:pt x="1671" y="846"/>
                    </a:cubicBezTo>
                    <a:cubicBezTo>
                      <a:pt x="1671" y="381"/>
                      <a:pt x="1301" y="0"/>
                      <a:pt x="8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10_1_1_1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6"/>
          <p:cNvSpPr txBox="1"/>
          <p:nvPr>
            <p:ph idx="1" type="subTitle"/>
          </p:nvPr>
        </p:nvSpPr>
        <p:spPr>
          <a:xfrm>
            <a:off x="722525" y="3855900"/>
            <a:ext cx="4671000" cy="75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18" name="Google Shape;118;p16"/>
          <p:cNvSpPr txBox="1"/>
          <p:nvPr>
            <p:ph type="title"/>
          </p:nvPr>
        </p:nvSpPr>
        <p:spPr>
          <a:xfrm>
            <a:off x="722375" y="3262849"/>
            <a:ext cx="4671000" cy="5922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9" name="Google Shape;119;p16"/>
          <p:cNvSpPr/>
          <p:nvPr/>
        </p:nvSpPr>
        <p:spPr>
          <a:xfrm>
            <a:off x="342300" y="4767150"/>
            <a:ext cx="760140" cy="752707"/>
          </a:xfrm>
          <a:custGeom>
            <a:rect b="b" l="l" r="r" t="t"/>
            <a:pathLst>
              <a:path extrusionOk="0" h="10430" w="10533">
                <a:moveTo>
                  <a:pt x="5270" y="3004"/>
                </a:moveTo>
                <a:cubicBezTo>
                  <a:pt x="6208" y="3004"/>
                  <a:pt x="7080" y="3606"/>
                  <a:pt x="7371" y="4546"/>
                </a:cubicBezTo>
                <a:cubicBezTo>
                  <a:pt x="7741" y="5709"/>
                  <a:pt x="7096" y="6957"/>
                  <a:pt x="5933" y="7327"/>
                </a:cubicBezTo>
                <a:cubicBezTo>
                  <a:pt x="5715" y="7395"/>
                  <a:pt x="5494" y="7427"/>
                  <a:pt x="5276" y="7427"/>
                </a:cubicBezTo>
                <a:cubicBezTo>
                  <a:pt x="4333" y="7427"/>
                  <a:pt x="3454" y="6824"/>
                  <a:pt x="3162" y="5879"/>
                </a:cubicBezTo>
                <a:cubicBezTo>
                  <a:pt x="2792" y="4715"/>
                  <a:pt x="3437" y="3478"/>
                  <a:pt x="4600" y="3108"/>
                </a:cubicBezTo>
                <a:cubicBezTo>
                  <a:pt x="4823" y="3037"/>
                  <a:pt x="5048" y="3004"/>
                  <a:pt x="5270" y="3004"/>
                </a:cubicBezTo>
                <a:close/>
                <a:moveTo>
                  <a:pt x="4197" y="0"/>
                </a:moveTo>
                <a:cubicBezTo>
                  <a:pt x="4151" y="0"/>
                  <a:pt x="4106" y="7"/>
                  <a:pt x="4061" y="20"/>
                </a:cubicBezTo>
                <a:lnTo>
                  <a:pt x="3268" y="274"/>
                </a:lnTo>
                <a:cubicBezTo>
                  <a:pt x="3014" y="348"/>
                  <a:pt x="2877" y="623"/>
                  <a:pt x="2961" y="866"/>
                </a:cubicBezTo>
                <a:lnTo>
                  <a:pt x="3215" y="1659"/>
                </a:lnTo>
                <a:cubicBezTo>
                  <a:pt x="3215" y="1691"/>
                  <a:pt x="3226" y="1712"/>
                  <a:pt x="3247" y="1733"/>
                </a:cubicBezTo>
                <a:cubicBezTo>
                  <a:pt x="2834" y="1977"/>
                  <a:pt x="2475" y="2283"/>
                  <a:pt x="2179" y="2643"/>
                </a:cubicBezTo>
                <a:cubicBezTo>
                  <a:pt x="2158" y="2622"/>
                  <a:pt x="2126" y="2611"/>
                  <a:pt x="2105" y="2590"/>
                </a:cubicBezTo>
                <a:lnTo>
                  <a:pt x="1365" y="2209"/>
                </a:lnTo>
                <a:cubicBezTo>
                  <a:pt x="1297" y="2179"/>
                  <a:pt x="1225" y="2162"/>
                  <a:pt x="1155" y="2162"/>
                </a:cubicBezTo>
                <a:cubicBezTo>
                  <a:pt x="1104" y="2162"/>
                  <a:pt x="1054" y="2171"/>
                  <a:pt x="1005" y="2188"/>
                </a:cubicBezTo>
                <a:cubicBezTo>
                  <a:pt x="878" y="2220"/>
                  <a:pt x="783" y="2304"/>
                  <a:pt x="730" y="2421"/>
                </a:cubicBezTo>
                <a:lnTo>
                  <a:pt x="349" y="3161"/>
                </a:lnTo>
                <a:cubicBezTo>
                  <a:pt x="233" y="3394"/>
                  <a:pt x="318" y="3679"/>
                  <a:pt x="550" y="3795"/>
                </a:cubicBezTo>
                <a:lnTo>
                  <a:pt x="1291" y="4176"/>
                </a:lnTo>
                <a:cubicBezTo>
                  <a:pt x="1322" y="4187"/>
                  <a:pt x="1343" y="4197"/>
                  <a:pt x="1375" y="4208"/>
                </a:cubicBezTo>
                <a:cubicBezTo>
                  <a:pt x="1259" y="4641"/>
                  <a:pt x="1217" y="5096"/>
                  <a:pt x="1259" y="5561"/>
                </a:cubicBezTo>
                <a:cubicBezTo>
                  <a:pt x="1227" y="5561"/>
                  <a:pt x="1206" y="5572"/>
                  <a:pt x="1174" y="5572"/>
                </a:cubicBezTo>
                <a:lnTo>
                  <a:pt x="381" y="5826"/>
                </a:lnTo>
                <a:cubicBezTo>
                  <a:pt x="138" y="5910"/>
                  <a:pt x="0" y="6175"/>
                  <a:pt x="75" y="6418"/>
                </a:cubicBezTo>
                <a:lnTo>
                  <a:pt x="328" y="7211"/>
                </a:lnTo>
                <a:cubicBezTo>
                  <a:pt x="388" y="7414"/>
                  <a:pt x="569" y="7543"/>
                  <a:pt x="769" y="7543"/>
                </a:cubicBezTo>
                <a:cubicBezTo>
                  <a:pt x="819" y="7543"/>
                  <a:pt x="870" y="7535"/>
                  <a:pt x="920" y="7518"/>
                </a:cubicBezTo>
                <a:lnTo>
                  <a:pt x="1714" y="7274"/>
                </a:lnTo>
                <a:cubicBezTo>
                  <a:pt x="1735" y="7264"/>
                  <a:pt x="1766" y="7253"/>
                  <a:pt x="1788" y="7243"/>
                </a:cubicBezTo>
                <a:cubicBezTo>
                  <a:pt x="2031" y="7655"/>
                  <a:pt x="2337" y="8004"/>
                  <a:pt x="2686" y="8300"/>
                </a:cubicBezTo>
                <a:cubicBezTo>
                  <a:pt x="2676" y="8321"/>
                  <a:pt x="2655" y="8353"/>
                  <a:pt x="2644" y="8374"/>
                </a:cubicBezTo>
                <a:lnTo>
                  <a:pt x="2263" y="9114"/>
                </a:lnTo>
                <a:cubicBezTo>
                  <a:pt x="2211" y="9231"/>
                  <a:pt x="2200" y="9358"/>
                  <a:pt x="2232" y="9474"/>
                </a:cubicBezTo>
                <a:cubicBezTo>
                  <a:pt x="2274" y="9601"/>
                  <a:pt x="2359" y="9696"/>
                  <a:pt x="2464" y="9749"/>
                </a:cubicBezTo>
                <a:lnTo>
                  <a:pt x="3215" y="10129"/>
                </a:lnTo>
                <a:cubicBezTo>
                  <a:pt x="3279" y="10168"/>
                  <a:pt x="3353" y="10187"/>
                  <a:pt x="3426" y="10187"/>
                </a:cubicBezTo>
                <a:cubicBezTo>
                  <a:pt x="3474" y="10187"/>
                  <a:pt x="3522" y="10178"/>
                  <a:pt x="3564" y="10161"/>
                </a:cubicBezTo>
                <a:cubicBezTo>
                  <a:pt x="3680" y="10129"/>
                  <a:pt x="3786" y="10045"/>
                  <a:pt x="3850" y="9929"/>
                </a:cubicBezTo>
                <a:lnTo>
                  <a:pt x="4230" y="9188"/>
                </a:lnTo>
                <a:cubicBezTo>
                  <a:pt x="4241" y="9157"/>
                  <a:pt x="4251" y="9135"/>
                  <a:pt x="4251" y="9114"/>
                </a:cubicBezTo>
                <a:cubicBezTo>
                  <a:pt x="4581" y="9193"/>
                  <a:pt x="4916" y="9236"/>
                  <a:pt x="5257" y="9236"/>
                </a:cubicBezTo>
                <a:cubicBezTo>
                  <a:pt x="5376" y="9236"/>
                  <a:pt x="5495" y="9231"/>
                  <a:pt x="5615" y="9220"/>
                </a:cubicBezTo>
                <a:cubicBezTo>
                  <a:pt x="5615" y="9252"/>
                  <a:pt x="5615" y="9273"/>
                  <a:pt x="5626" y="9305"/>
                </a:cubicBezTo>
                <a:lnTo>
                  <a:pt x="5880" y="10098"/>
                </a:lnTo>
                <a:cubicBezTo>
                  <a:pt x="5939" y="10301"/>
                  <a:pt x="6120" y="10429"/>
                  <a:pt x="6320" y="10429"/>
                </a:cubicBezTo>
                <a:cubicBezTo>
                  <a:pt x="6370" y="10429"/>
                  <a:pt x="6421" y="10421"/>
                  <a:pt x="6472" y="10404"/>
                </a:cubicBezTo>
                <a:lnTo>
                  <a:pt x="7265" y="10151"/>
                </a:lnTo>
                <a:cubicBezTo>
                  <a:pt x="7508" y="10077"/>
                  <a:pt x="7646" y="9812"/>
                  <a:pt x="7572" y="9569"/>
                </a:cubicBezTo>
                <a:lnTo>
                  <a:pt x="7318" y="8765"/>
                </a:lnTo>
                <a:cubicBezTo>
                  <a:pt x="7318" y="8744"/>
                  <a:pt x="7297" y="8713"/>
                  <a:pt x="7286" y="8691"/>
                </a:cubicBezTo>
                <a:cubicBezTo>
                  <a:pt x="7699" y="8459"/>
                  <a:pt x="8058" y="8142"/>
                  <a:pt x="8354" y="7793"/>
                </a:cubicBezTo>
                <a:cubicBezTo>
                  <a:pt x="8375" y="7803"/>
                  <a:pt x="8397" y="7824"/>
                  <a:pt x="8428" y="7835"/>
                </a:cubicBezTo>
                <a:lnTo>
                  <a:pt x="9168" y="8216"/>
                </a:lnTo>
                <a:cubicBezTo>
                  <a:pt x="9237" y="8253"/>
                  <a:pt x="9308" y="8268"/>
                  <a:pt x="9379" y="8268"/>
                </a:cubicBezTo>
                <a:cubicBezTo>
                  <a:pt x="9430" y="8268"/>
                  <a:pt x="9480" y="8260"/>
                  <a:pt x="9528" y="8247"/>
                </a:cubicBezTo>
                <a:cubicBezTo>
                  <a:pt x="9644" y="8205"/>
                  <a:pt x="9739" y="8131"/>
                  <a:pt x="9803" y="8015"/>
                </a:cubicBezTo>
                <a:lnTo>
                  <a:pt x="10184" y="7274"/>
                </a:lnTo>
                <a:cubicBezTo>
                  <a:pt x="10300" y="7042"/>
                  <a:pt x="10205" y="6756"/>
                  <a:pt x="9983" y="6640"/>
                </a:cubicBezTo>
                <a:lnTo>
                  <a:pt x="9232" y="6259"/>
                </a:lnTo>
                <a:cubicBezTo>
                  <a:pt x="9211" y="6238"/>
                  <a:pt x="9190" y="6228"/>
                  <a:pt x="9158" y="6228"/>
                </a:cubicBezTo>
                <a:cubicBezTo>
                  <a:pt x="9274" y="5794"/>
                  <a:pt x="9316" y="5329"/>
                  <a:pt x="9274" y="4874"/>
                </a:cubicBezTo>
                <a:cubicBezTo>
                  <a:pt x="9295" y="4863"/>
                  <a:pt x="9327" y="4863"/>
                  <a:pt x="9348" y="4853"/>
                </a:cubicBezTo>
                <a:lnTo>
                  <a:pt x="10152" y="4599"/>
                </a:lnTo>
                <a:cubicBezTo>
                  <a:pt x="10395" y="4525"/>
                  <a:pt x="10533" y="4261"/>
                  <a:pt x="10459" y="4007"/>
                </a:cubicBezTo>
                <a:lnTo>
                  <a:pt x="10205" y="3214"/>
                </a:lnTo>
                <a:cubicBezTo>
                  <a:pt x="10144" y="3015"/>
                  <a:pt x="9950" y="2887"/>
                  <a:pt x="9748" y="2887"/>
                </a:cubicBezTo>
                <a:cubicBezTo>
                  <a:pt x="9703" y="2887"/>
                  <a:pt x="9657" y="2894"/>
                  <a:pt x="9613" y="2907"/>
                </a:cubicBezTo>
                <a:lnTo>
                  <a:pt x="8819" y="3161"/>
                </a:lnTo>
                <a:cubicBezTo>
                  <a:pt x="8798" y="3172"/>
                  <a:pt x="8767" y="3182"/>
                  <a:pt x="8745" y="3193"/>
                </a:cubicBezTo>
                <a:cubicBezTo>
                  <a:pt x="8502" y="2780"/>
                  <a:pt x="8196" y="2421"/>
                  <a:pt x="7847" y="2125"/>
                </a:cubicBezTo>
                <a:cubicBezTo>
                  <a:pt x="7857" y="2104"/>
                  <a:pt x="7878" y="2082"/>
                  <a:pt x="7889" y="2051"/>
                </a:cubicBezTo>
                <a:lnTo>
                  <a:pt x="8270" y="1311"/>
                </a:lnTo>
                <a:cubicBezTo>
                  <a:pt x="8386" y="1078"/>
                  <a:pt x="8291" y="792"/>
                  <a:pt x="8069" y="676"/>
                </a:cubicBezTo>
                <a:lnTo>
                  <a:pt x="7318" y="295"/>
                </a:lnTo>
                <a:cubicBezTo>
                  <a:pt x="7250" y="261"/>
                  <a:pt x="7178" y="245"/>
                  <a:pt x="7108" y="245"/>
                </a:cubicBezTo>
                <a:cubicBezTo>
                  <a:pt x="6937" y="245"/>
                  <a:pt x="6773" y="339"/>
                  <a:pt x="6683" y="496"/>
                </a:cubicBezTo>
                <a:lnTo>
                  <a:pt x="6303" y="1247"/>
                </a:lnTo>
                <a:cubicBezTo>
                  <a:pt x="6292" y="1268"/>
                  <a:pt x="6282" y="1289"/>
                  <a:pt x="6271" y="1321"/>
                </a:cubicBezTo>
                <a:cubicBezTo>
                  <a:pt x="5948" y="1234"/>
                  <a:pt x="5612" y="1189"/>
                  <a:pt x="5270" y="1189"/>
                </a:cubicBezTo>
                <a:cubicBezTo>
                  <a:pt x="5153" y="1189"/>
                  <a:pt x="5036" y="1194"/>
                  <a:pt x="4918" y="1205"/>
                </a:cubicBezTo>
                <a:cubicBezTo>
                  <a:pt x="4918" y="1184"/>
                  <a:pt x="4907" y="1152"/>
                  <a:pt x="4907" y="1131"/>
                </a:cubicBezTo>
                <a:lnTo>
                  <a:pt x="4653" y="327"/>
                </a:lnTo>
                <a:cubicBezTo>
                  <a:pt x="4593" y="129"/>
                  <a:pt x="4398" y="0"/>
                  <a:pt x="419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CUSTOM_23_1_1_1_1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7"/>
          <p:cNvSpPr txBox="1"/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22" name="Google Shape;122;p17"/>
          <p:cNvSpPr txBox="1"/>
          <p:nvPr>
            <p:ph idx="1" type="subTitle"/>
          </p:nvPr>
        </p:nvSpPr>
        <p:spPr>
          <a:xfrm>
            <a:off x="1019222" y="2321575"/>
            <a:ext cx="3242400" cy="807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ExtraBold"/>
                <a:ea typeface="Golos Text ExtraBold"/>
                <a:cs typeface="Golos Text ExtraBold"/>
                <a:sym typeface="Golos Text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ExtraBold"/>
                <a:ea typeface="Golos Text ExtraBold"/>
                <a:cs typeface="Golos Text ExtraBold"/>
                <a:sym typeface="Golos Text Extra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ExtraBold"/>
                <a:ea typeface="Golos Text ExtraBold"/>
                <a:cs typeface="Golos Text ExtraBold"/>
                <a:sym typeface="Golos Text Extra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ExtraBold"/>
                <a:ea typeface="Golos Text ExtraBold"/>
                <a:cs typeface="Golos Text ExtraBold"/>
                <a:sym typeface="Golos Text Extra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ExtraBold"/>
                <a:ea typeface="Golos Text ExtraBold"/>
                <a:cs typeface="Golos Text ExtraBold"/>
                <a:sym typeface="Golos Text Extra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ExtraBold"/>
                <a:ea typeface="Golos Text ExtraBold"/>
                <a:cs typeface="Golos Text ExtraBold"/>
                <a:sym typeface="Golos Text Extra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ExtraBold"/>
                <a:ea typeface="Golos Text ExtraBold"/>
                <a:cs typeface="Golos Text ExtraBold"/>
                <a:sym typeface="Golos Text Extra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ExtraBold"/>
                <a:ea typeface="Golos Text ExtraBold"/>
                <a:cs typeface="Golos Text ExtraBold"/>
                <a:sym typeface="Golos Text Extra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ExtraBold"/>
                <a:ea typeface="Golos Text ExtraBold"/>
                <a:cs typeface="Golos Text ExtraBold"/>
                <a:sym typeface="Golos Text ExtraBold"/>
              </a:defRPr>
            </a:lvl9pPr>
          </a:lstStyle>
          <a:p/>
        </p:txBody>
      </p:sp>
      <p:sp>
        <p:nvSpPr>
          <p:cNvPr id="123" name="Google Shape;123;p17"/>
          <p:cNvSpPr txBox="1"/>
          <p:nvPr>
            <p:ph idx="2" type="subTitle"/>
          </p:nvPr>
        </p:nvSpPr>
        <p:spPr>
          <a:xfrm>
            <a:off x="1019222" y="3102650"/>
            <a:ext cx="3242400" cy="135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24" name="Google Shape;124;p17"/>
          <p:cNvSpPr txBox="1"/>
          <p:nvPr>
            <p:ph idx="3" type="subTitle"/>
          </p:nvPr>
        </p:nvSpPr>
        <p:spPr>
          <a:xfrm>
            <a:off x="4882378" y="2321575"/>
            <a:ext cx="3242400" cy="807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ExtraBold"/>
                <a:ea typeface="Golos Text ExtraBold"/>
                <a:cs typeface="Golos Text ExtraBold"/>
                <a:sym typeface="Golos Text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ExtraBold"/>
                <a:ea typeface="Golos Text ExtraBold"/>
                <a:cs typeface="Golos Text ExtraBold"/>
                <a:sym typeface="Golos Text Extra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ExtraBold"/>
                <a:ea typeface="Golos Text ExtraBold"/>
                <a:cs typeface="Golos Text ExtraBold"/>
                <a:sym typeface="Golos Text Extra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ExtraBold"/>
                <a:ea typeface="Golos Text ExtraBold"/>
                <a:cs typeface="Golos Text ExtraBold"/>
                <a:sym typeface="Golos Text Extra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ExtraBold"/>
                <a:ea typeface="Golos Text ExtraBold"/>
                <a:cs typeface="Golos Text ExtraBold"/>
                <a:sym typeface="Golos Text Extra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ExtraBold"/>
                <a:ea typeface="Golos Text ExtraBold"/>
                <a:cs typeface="Golos Text ExtraBold"/>
                <a:sym typeface="Golos Text Extra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ExtraBold"/>
                <a:ea typeface="Golos Text ExtraBold"/>
                <a:cs typeface="Golos Text ExtraBold"/>
                <a:sym typeface="Golos Text Extra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ExtraBold"/>
                <a:ea typeface="Golos Text ExtraBold"/>
                <a:cs typeface="Golos Text ExtraBold"/>
                <a:sym typeface="Golos Text Extra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ExtraBold"/>
                <a:ea typeface="Golos Text ExtraBold"/>
                <a:cs typeface="Golos Text ExtraBold"/>
                <a:sym typeface="Golos Text ExtraBold"/>
              </a:defRPr>
            </a:lvl9pPr>
          </a:lstStyle>
          <a:p/>
        </p:txBody>
      </p:sp>
      <p:sp>
        <p:nvSpPr>
          <p:cNvPr id="125" name="Google Shape;125;p17"/>
          <p:cNvSpPr txBox="1"/>
          <p:nvPr>
            <p:ph idx="4" type="subTitle"/>
          </p:nvPr>
        </p:nvSpPr>
        <p:spPr>
          <a:xfrm>
            <a:off x="4882378" y="3102650"/>
            <a:ext cx="3242400" cy="135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grpSp>
        <p:nvGrpSpPr>
          <p:cNvPr id="126" name="Google Shape;126;p17"/>
          <p:cNvGrpSpPr/>
          <p:nvPr/>
        </p:nvGrpSpPr>
        <p:grpSpPr>
          <a:xfrm flipH="1" rot="-5400000">
            <a:off x="7874040" y="543513"/>
            <a:ext cx="2453125" cy="887896"/>
            <a:chOff x="-384050" y="4548979"/>
            <a:chExt cx="2453125" cy="887896"/>
          </a:xfrm>
        </p:grpSpPr>
        <p:sp>
          <p:nvSpPr>
            <p:cNvPr id="127" name="Google Shape;127;p17"/>
            <p:cNvSpPr/>
            <p:nvPr/>
          </p:nvSpPr>
          <p:spPr>
            <a:xfrm>
              <a:off x="-384050" y="4608575"/>
              <a:ext cx="2393100" cy="828300"/>
            </a:xfrm>
            <a:prstGeom prst="roundRect">
              <a:avLst>
                <a:gd fmla="val 16923" name="adj"/>
              </a:avLst>
            </a:prstGeom>
            <a:noFill/>
            <a:ln cap="flat" cmpd="sng" w="9525">
              <a:solidFill>
                <a:schemeClr val="accent1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28" name="Google Shape;128;p17"/>
            <p:cNvGrpSpPr/>
            <p:nvPr/>
          </p:nvGrpSpPr>
          <p:grpSpPr>
            <a:xfrm>
              <a:off x="325671" y="4548979"/>
              <a:ext cx="118495" cy="119191"/>
              <a:chOff x="4541071" y="952912"/>
              <a:chExt cx="118495" cy="119191"/>
            </a:xfrm>
          </p:grpSpPr>
          <p:sp>
            <p:nvSpPr>
              <p:cNvPr id="129" name="Google Shape;129;p17"/>
              <p:cNvSpPr/>
              <p:nvPr/>
            </p:nvSpPr>
            <p:spPr>
              <a:xfrm>
                <a:off x="4568781" y="980619"/>
                <a:ext cx="63074" cy="63776"/>
              </a:xfrm>
              <a:custGeom>
                <a:rect b="b" l="l" r="r" t="t"/>
                <a:pathLst>
                  <a:path extrusionOk="0" h="900" w="890">
                    <a:moveTo>
                      <a:pt x="445" y="0"/>
                    </a:moveTo>
                    <a:cubicBezTo>
                      <a:pt x="202" y="0"/>
                      <a:pt x="1" y="201"/>
                      <a:pt x="1" y="455"/>
                    </a:cubicBezTo>
                    <a:cubicBezTo>
                      <a:pt x="1" y="698"/>
                      <a:pt x="202" y="899"/>
                      <a:pt x="445" y="899"/>
                    </a:cubicBezTo>
                    <a:cubicBezTo>
                      <a:pt x="688" y="899"/>
                      <a:pt x="889" y="698"/>
                      <a:pt x="889" y="455"/>
                    </a:cubicBezTo>
                    <a:cubicBezTo>
                      <a:pt x="889" y="201"/>
                      <a:pt x="688" y="0"/>
                      <a:pt x="4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" name="Google Shape;130;p17"/>
              <p:cNvSpPr/>
              <p:nvPr/>
            </p:nvSpPr>
            <p:spPr>
              <a:xfrm>
                <a:off x="4541071" y="952912"/>
                <a:ext cx="118495" cy="119191"/>
              </a:xfrm>
              <a:custGeom>
                <a:rect b="b" l="l" r="r" t="t"/>
                <a:pathLst>
                  <a:path extrusionOk="0" h="1682" w="1672">
                    <a:moveTo>
                      <a:pt x="836" y="106"/>
                    </a:moveTo>
                    <a:cubicBezTo>
                      <a:pt x="1238" y="106"/>
                      <a:pt x="1566" y="434"/>
                      <a:pt x="1566" y="846"/>
                    </a:cubicBezTo>
                    <a:cubicBezTo>
                      <a:pt x="1566" y="1248"/>
                      <a:pt x="1238" y="1576"/>
                      <a:pt x="836" y="1576"/>
                    </a:cubicBezTo>
                    <a:cubicBezTo>
                      <a:pt x="434" y="1576"/>
                      <a:pt x="106" y="1248"/>
                      <a:pt x="106" y="846"/>
                    </a:cubicBezTo>
                    <a:cubicBezTo>
                      <a:pt x="106" y="434"/>
                      <a:pt x="434" y="106"/>
                      <a:pt x="836" y="106"/>
                    </a:cubicBezTo>
                    <a:close/>
                    <a:moveTo>
                      <a:pt x="836" y="0"/>
                    </a:moveTo>
                    <a:cubicBezTo>
                      <a:pt x="371" y="0"/>
                      <a:pt x="1" y="381"/>
                      <a:pt x="1" y="846"/>
                    </a:cubicBezTo>
                    <a:cubicBezTo>
                      <a:pt x="1" y="1301"/>
                      <a:pt x="371" y="1681"/>
                      <a:pt x="836" y="1681"/>
                    </a:cubicBezTo>
                    <a:cubicBezTo>
                      <a:pt x="1301" y="1681"/>
                      <a:pt x="1671" y="1301"/>
                      <a:pt x="1671" y="846"/>
                    </a:cubicBezTo>
                    <a:cubicBezTo>
                      <a:pt x="1671" y="381"/>
                      <a:pt x="1301" y="0"/>
                      <a:pt x="8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31" name="Google Shape;131;p17"/>
            <p:cNvGrpSpPr/>
            <p:nvPr/>
          </p:nvGrpSpPr>
          <p:grpSpPr>
            <a:xfrm>
              <a:off x="1950580" y="4835229"/>
              <a:ext cx="118495" cy="119191"/>
              <a:chOff x="4512753" y="952912"/>
              <a:chExt cx="118495" cy="119191"/>
            </a:xfrm>
          </p:grpSpPr>
          <p:sp>
            <p:nvSpPr>
              <p:cNvPr id="132" name="Google Shape;132;p17"/>
              <p:cNvSpPr/>
              <p:nvPr/>
            </p:nvSpPr>
            <p:spPr>
              <a:xfrm>
                <a:off x="4540464" y="980619"/>
                <a:ext cx="63074" cy="63776"/>
              </a:xfrm>
              <a:custGeom>
                <a:rect b="b" l="l" r="r" t="t"/>
                <a:pathLst>
                  <a:path extrusionOk="0" h="900" w="890">
                    <a:moveTo>
                      <a:pt x="445" y="0"/>
                    </a:moveTo>
                    <a:cubicBezTo>
                      <a:pt x="202" y="0"/>
                      <a:pt x="1" y="201"/>
                      <a:pt x="1" y="455"/>
                    </a:cubicBezTo>
                    <a:cubicBezTo>
                      <a:pt x="1" y="698"/>
                      <a:pt x="202" y="899"/>
                      <a:pt x="445" y="899"/>
                    </a:cubicBezTo>
                    <a:cubicBezTo>
                      <a:pt x="688" y="899"/>
                      <a:pt x="889" y="698"/>
                      <a:pt x="889" y="455"/>
                    </a:cubicBezTo>
                    <a:cubicBezTo>
                      <a:pt x="889" y="201"/>
                      <a:pt x="688" y="0"/>
                      <a:pt x="4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" name="Google Shape;133;p17"/>
              <p:cNvSpPr/>
              <p:nvPr/>
            </p:nvSpPr>
            <p:spPr>
              <a:xfrm>
                <a:off x="4512753" y="952912"/>
                <a:ext cx="118495" cy="119191"/>
              </a:xfrm>
              <a:custGeom>
                <a:rect b="b" l="l" r="r" t="t"/>
                <a:pathLst>
                  <a:path extrusionOk="0" h="1682" w="1672">
                    <a:moveTo>
                      <a:pt x="836" y="106"/>
                    </a:moveTo>
                    <a:cubicBezTo>
                      <a:pt x="1238" y="106"/>
                      <a:pt x="1566" y="434"/>
                      <a:pt x="1566" y="846"/>
                    </a:cubicBezTo>
                    <a:cubicBezTo>
                      <a:pt x="1566" y="1248"/>
                      <a:pt x="1238" y="1576"/>
                      <a:pt x="836" y="1576"/>
                    </a:cubicBezTo>
                    <a:cubicBezTo>
                      <a:pt x="434" y="1576"/>
                      <a:pt x="106" y="1248"/>
                      <a:pt x="106" y="846"/>
                    </a:cubicBezTo>
                    <a:cubicBezTo>
                      <a:pt x="106" y="434"/>
                      <a:pt x="434" y="106"/>
                      <a:pt x="836" y="106"/>
                    </a:cubicBezTo>
                    <a:close/>
                    <a:moveTo>
                      <a:pt x="836" y="0"/>
                    </a:moveTo>
                    <a:cubicBezTo>
                      <a:pt x="371" y="0"/>
                      <a:pt x="1" y="381"/>
                      <a:pt x="1" y="846"/>
                    </a:cubicBezTo>
                    <a:cubicBezTo>
                      <a:pt x="1" y="1301"/>
                      <a:pt x="371" y="1681"/>
                      <a:pt x="836" y="1681"/>
                    </a:cubicBezTo>
                    <a:cubicBezTo>
                      <a:pt x="1301" y="1681"/>
                      <a:pt x="1671" y="1301"/>
                      <a:pt x="1671" y="846"/>
                    </a:cubicBezTo>
                    <a:cubicBezTo>
                      <a:pt x="1671" y="381"/>
                      <a:pt x="1301" y="0"/>
                      <a:pt x="8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34" name="Google Shape;134;p17"/>
          <p:cNvSpPr/>
          <p:nvPr/>
        </p:nvSpPr>
        <p:spPr>
          <a:xfrm>
            <a:off x="-167498" y="4012599"/>
            <a:ext cx="887498" cy="887462"/>
          </a:xfrm>
          <a:custGeom>
            <a:rect b="b" l="l" r="r" t="t"/>
            <a:pathLst>
              <a:path extrusionOk="0" fill="none" h="14425" w="14425">
                <a:moveTo>
                  <a:pt x="11093" y="1777"/>
                </a:moveTo>
                <a:lnTo>
                  <a:pt x="10279" y="2570"/>
                </a:lnTo>
                <a:cubicBezTo>
                  <a:pt x="10247" y="2592"/>
                  <a:pt x="10226" y="2623"/>
                  <a:pt x="10205" y="2655"/>
                </a:cubicBezTo>
                <a:cubicBezTo>
                  <a:pt x="9666" y="2296"/>
                  <a:pt x="9073" y="2052"/>
                  <a:pt x="8460" y="1904"/>
                </a:cubicBezTo>
                <a:cubicBezTo>
                  <a:pt x="8471" y="1873"/>
                  <a:pt x="8481" y="1830"/>
                  <a:pt x="8481" y="1799"/>
                </a:cubicBezTo>
                <a:lnTo>
                  <a:pt x="8492" y="667"/>
                </a:lnTo>
                <a:cubicBezTo>
                  <a:pt x="8492" y="318"/>
                  <a:pt x="8206" y="22"/>
                  <a:pt x="7857" y="22"/>
                </a:cubicBezTo>
                <a:lnTo>
                  <a:pt x="6726" y="12"/>
                </a:lnTo>
                <a:cubicBezTo>
                  <a:pt x="6377" y="1"/>
                  <a:pt x="6081" y="286"/>
                  <a:pt x="6081" y="635"/>
                </a:cubicBezTo>
                <a:lnTo>
                  <a:pt x="6070" y="1767"/>
                </a:lnTo>
                <a:cubicBezTo>
                  <a:pt x="6070" y="1809"/>
                  <a:pt x="6070" y="1851"/>
                  <a:pt x="6081" y="1883"/>
                </a:cubicBezTo>
                <a:cubicBezTo>
                  <a:pt x="5478" y="2010"/>
                  <a:pt x="4897" y="2232"/>
                  <a:pt x="4368" y="2560"/>
                </a:cubicBezTo>
                <a:cubicBezTo>
                  <a:pt x="4347" y="2528"/>
                  <a:pt x="4326" y="2507"/>
                  <a:pt x="4294" y="2475"/>
                </a:cubicBezTo>
                <a:lnTo>
                  <a:pt x="3511" y="1672"/>
                </a:lnTo>
                <a:cubicBezTo>
                  <a:pt x="3268" y="1418"/>
                  <a:pt x="2856" y="1407"/>
                  <a:pt x="2602" y="1651"/>
                </a:cubicBezTo>
                <a:lnTo>
                  <a:pt x="1798" y="2444"/>
                </a:lnTo>
                <a:cubicBezTo>
                  <a:pt x="1545" y="2687"/>
                  <a:pt x="1534" y="3089"/>
                  <a:pt x="1777" y="3342"/>
                </a:cubicBezTo>
                <a:lnTo>
                  <a:pt x="2570" y="4157"/>
                </a:lnTo>
                <a:cubicBezTo>
                  <a:pt x="2591" y="4178"/>
                  <a:pt x="2623" y="4210"/>
                  <a:pt x="2655" y="4231"/>
                </a:cubicBezTo>
                <a:cubicBezTo>
                  <a:pt x="2295" y="4770"/>
                  <a:pt x="2052" y="5352"/>
                  <a:pt x="1904" y="5965"/>
                </a:cubicBezTo>
                <a:cubicBezTo>
                  <a:pt x="1872" y="5965"/>
                  <a:pt x="1830" y="5954"/>
                  <a:pt x="1798" y="5954"/>
                </a:cubicBezTo>
                <a:lnTo>
                  <a:pt x="667" y="5944"/>
                </a:lnTo>
                <a:cubicBezTo>
                  <a:pt x="498" y="5944"/>
                  <a:pt x="329" y="6007"/>
                  <a:pt x="212" y="6123"/>
                </a:cubicBezTo>
                <a:lnTo>
                  <a:pt x="212" y="6123"/>
                </a:lnTo>
                <a:cubicBezTo>
                  <a:pt x="85" y="6240"/>
                  <a:pt x="22" y="6398"/>
                  <a:pt x="22" y="6578"/>
                </a:cubicBezTo>
                <a:lnTo>
                  <a:pt x="1" y="7710"/>
                </a:lnTo>
                <a:lnTo>
                  <a:pt x="1" y="7710"/>
                </a:lnTo>
                <a:cubicBezTo>
                  <a:pt x="1" y="8059"/>
                  <a:pt x="286" y="8344"/>
                  <a:pt x="635" y="8355"/>
                </a:cubicBezTo>
                <a:lnTo>
                  <a:pt x="1767" y="8365"/>
                </a:lnTo>
                <a:cubicBezTo>
                  <a:pt x="1809" y="8365"/>
                  <a:pt x="1841" y="8355"/>
                  <a:pt x="1883" y="8355"/>
                </a:cubicBezTo>
                <a:cubicBezTo>
                  <a:pt x="2010" y="8947"/>
                  <a:pt x="2232" y="9528"/>
                  <a:pt x="2560" y="10068"/>
                </a:cubicBezTo>
                <a:cubicBezTo>
                  <a:pt x="2528" y="10089"/>
                  <a:pt x="2507" y="10110"/>
                  <a:pt x="2475" y="10131"/>
                </a:cubicBezTo>
                <a:lnTo>
                  <a:pt x="1661" y="10924"/>
                </a:lnTo>
                <a:cubicBezTo>
                  <a:pt x="1407" y="11167"/>
                  <a:pt x="1407" y="11569"/>
                  <a:pt x="1650" y="11823"/>
                </a:cubicBezTo>
                <a:lnTo>
                  <a:pt x="2433" y="12637"/>
                </a:lnTo>
                <a:cubicBezTo>
                  <a:pt x="2687" y="12891"/>
                  <a:pt x="3088" y="12891"/>
                  <a:pt x="3342" y="12648"/>
                </a:cubicBezTo>
                <a:lnTo>
                  <a:pt x="4156" y="11865"/>
                </a:lnTo>
                <a:cubicBezTo>
                  <a:pt x="4178" y="11834"/>
                  <a:pt x="4199" y="11812"/>
                  <a:pt x="4220" y="11781"/>
                </a:cubicBezTo>
                <a:cubicBezTo>
                  <a:pt x="4759" y="12130"/>
                  <a:pt x="5351" y="12383"/>
                  <a:pt x="5965" y="12521"/>
                </a:cubicBezTo>
                <a:cubicBezTo>
                  <a:pt x="5954" y="12563"/>
                  <a:pt x="5954" y="12595"/>
                  <a:pt x="5954" y="12637"/>
                </a:cubicBezTo>
                <a:lnTo>
                  <a:pt x="5943" y="13769"/>
                </a:lnTo>
                <a:cubicBezTo>
                  <a:pt x="5943" y="13938"/>
                  <a:pt x="6007" y="14096"/>
                  <a:pt x="6123" y="14223"/>
                </a:cubicBezTo>
                <a:cubicBezTo>
                  <a:pt x="6240" y="14340"/>
                  <a:pt x="6398" y="14414"/>
                  <a:pt x="6567" y="14414"/>
                </a:cubicBezTo>
                <a:lnTo>
                  <a:pt x="7699" y="14424"/>
                </a:lnTo>
                <a:lnTo>
                  <a:pt x="7699" y="14424"/>
                </a:lnTo>
                <a:cubicBezTo>
                  <a:pt x="7879" y="14424"/>
                  <a:pt x="8037" y="14361"/>
                  <a:pt x="8154" y="14245"/>
                </a:cubicBezTo>
                <a:cubicBezTo>
                  <a:pt x="8270" y="14128"/>
                  <a:pt x="8344" y="13970"/>
                  <a:pt x="8344" y="13790"/>
                </a:cubicBezTo>
                <a:lnTo>
                  <a:pt x="8365" y="12658"/>
                </a:lnTo>
                <a:cubicBezTo>
                  <a:pt x="8365" y="12627"/>
                  <a:pt x="8354" y="12584"/>
                  <a:pt x="8354" y="12553"/>
                </a:cubicBezTo>
                <a:cubicBezTo>
                  <a:pt x="8947" y="12426"/>
                  <a:pt x="9528" y="12193"/>
                  <a:pt x="10067" y="11865"/>
                </a:cubicBezTo>
                <a:cubicBezTo>
                  <a:pt x="10078" y="11897"/>
                  <a:pt x="10110" y="11929"/>
                  <a:pt x="10131" y="11950"/>
                </a:cubicBezTo>
                <a:lnTo>
                  <a:pt x="10924" y="12764"/>
                </a:lnTo>
                <a:cubicBezTo>
                  <a:pt x="11167" y="13018"/>
                  <a:pt x="11569" y="13028"/>
                  <a:pt x="11823" y="12785"/>
                </a:cubicBezTo>
                <a:lnTo>
                  <a:pt x="12637" y="11992"/>
                </a:lnTo>
                <a:cubicBezTo>
                  <a:pt x="12891" y="11749"/>
                  <a:pt x="12891" y="11347"/>
                  <a:pt x="12648" y="11093"/>
                </a:cubicBezTo>
                <a:lnTo>
                  <a:pt x="11865" y="10279"/>
                </a:lnTo>
                <a:cubicBezTo>
                  <a:pt x="11833" y="10247"/>
                  <a:pt x="11812" y="10226"/>
                  <a:pt x="11780" y="10205"/>
                </a:cubicBezTo>
                <a:cubicBezTo>
                  <a:pt x="12129" y="9666"/>
                  <a:pt x="12383" y="9074"/>
                  <a:pt x="12521" y="8460"/>
                </a:cubicBezTo>
                <a:cubicBezTo>
                  <a:pt x="12563" y="8471"/>
                  <a:pt x="12595" y="8482"/>
                  <a:pt x="12637" y="8482"/>
                </a:cubicBezTo>
                <a:lnTo>
                  <a:pt x="13768" y="8492"/>
                </a:lnTo>
                <a:cubicBezTo>
                  <a:pt x="13938" y="8492"/>
                  <a:pt x="14096" y="8418"/>
                  <a:pt x="14213" y="8312"/>
                </a:cubicBezTo>
                <a:cubicBezTo>
                  <a:pt x="14339" y="8196"/>
                  <a:pt x="14414" y="8037"/>
                  <a:pt x="14414" y="7858"/>
                </a:cubicBezTo>
                <a:lnTo>
                  <a:pt x="14424" y="6726"/>
                </a:lnTo>
                <a:cubicBezTo>
                  <a:pt x="14424" y="6377"/>
                  <a:pt x="14149" y="6092"/>
                  <a:pt x="13790" y="6081"/>
                </a:cubicBezTo>
                <a:lnTo>
                  <a:pt x="12658" y="6071"/>
                </a:lnTo>
                <a:cubicBezTo>
                  <a:pt x="12626" y="6071"/>
                  <a:pt x="12584" y="6071"/>
                  <a:pt x="12552" y="6081"/>
                </a:cubicBezTo>
                <a:cubicBezTo>
                  <a:pt x="12426" y="5478"/>
                  <a:pt x="12193" y="4907"/>
                  <a:pt x="11865" y="4368"/>
                </a:cubicBezTo>
                <a:cubicBezTo>
                  <a:pt x="11897" y="4347"/>
                  <a:pt x="11929" y="4326"/>
                  <a:pt x="11950" y="4294"/>
                </a:cubicBezTo>
                <a:lnTo>
                  <a:pt x="12764" y="3512"/>
                </a:lnTo>
                <a:cubicBezTo>
                  <a:pt x="13018" y="3268"/>
                  <a:pt x="13028" y="2856"/>
                  <a:pt x="12774" y="2602"/>
                </a:cubicBezTo>
                <a:lnTo>
                  <a:pt x="11992" y="1799"/>
                </a:lnTo>
                <a:cubicBezTo>
                  <a:pt x="11749" y="1545"/>
                  <a:pt x="11336" y="1534"/>
                  <a:pt x="11093" y="1777"/>
                </a:cubicBezTo>
                <a:close/>
                <a:moveTo>
                  <a:pt x="9296" y="9370"/>
                </a:moveTo>
                <a:cubicBezTo>
                  <a:pt x="8111" y="10522"/>
                  <a:pt x="6208" y="10491"/>
                  <a:pt x="5066" y="9306"/>
                </a:cubicBezTo>
                <a:cubicBezTo>
                  <a:pt x="3913" y="8111"/>
                  <a:pt x="3945" y="6208"/>
                  <a:pt x="5129" y="5066"/>
                </a:cubicBezTo>
                <a:cubicBezTo>
                  <a:pt x="6314" y="3913"/>
                  <a:pt x="8217" y="3945"/>
                  <a:pt x="9370" y="5129"/>
                </a:cubicBezTo>
                <a:cubicBezTo>
                  <a:pt x="10512" y="6314"/>
                  <a:pt x="10490" y="8217"/>
                  <a:pt x="9296" y="9370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miter lim="10574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2_2_1_1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8"/>
          <p:cNvSpPr txBox="1"/>
          <p:nvPr>
            <p:ph idx="1" type="subTitle"/>
          </p:nvPr>
        </p:nvSpPr>
        <p:spPr>
          <a:xfrm>
            <a:off x="827269" y="2321575"/>
            <a:ext cx="2257800" cy="807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ExtraBold"/>
                <a:ea typeface="Golos Text ExtraBold"/>
                <a:cs typeface="Golos Text ExtraBold"/>
                <a:sym typeface="Golos Text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ExtraBold"/>
                <a:ea typeface="Golos Text ExtraBold"/>
                <a:cs typeface="Golos Text ExtraBold"/>
                <a:sym typeface="Golos Text Extra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ExtraBold"/>
                <a:ea typeface="Golos Text ExtraBold"/>
                <a:cs typeface="Golos Text ExtraBold"/>
                <a:sym typeface="Golos Text Extra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ExtraBold"/>
                <a:ea typeface="Golos Text ExtraBold"/>
                <a:cs typeface="Golos Text ExtraBold"/>
                <a:sym typeface="Golos Text Extra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ExtraBold"/>
                <a:ea typeface="Golos Text ExtraBold"/>
                <a:cs typeface="Golos Text ExtraBold"/>
                <a:sym typeface="Golos Text Extra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ExtraBold"/>
                <a:ea typeface="Golos Text ExtraBold"/>
                <a:cs typeface="Golos Text ExtraBold"/>
                <a:sym typeface="Golos Text Extra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ExtraBold"/>
                <a:ea typeface="Golos Text ExtraBold"/>
                <a:cs typeface="Golos Text ExtraBold"/>
                <a:sym typeface="Golos Text Extra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ExtraBold"/>
                <a:ea typeface="Golos Text ExtraBold"/>
                <a:cs typeface="Golos Text ExtraBold"/>
                <a:sym typeface="Golos Text Extra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ExtraBold"/>
                <a:ea typeface="Golos Text ExtraBold"/>
                <a:cs typeface="Golos Text ExtraBold"/>
                <a:sym typeface="Golos Text ExtraBold"/>
              </a:defRPr>
            </a:lvl9pPr>
          </a:lstStyle>
          <a:p/>
        </p:txBody>
      </p:sp>
      <p:sp>
        <p:nvSpPr>
          <p:cNvPr id="137" name="Google Shape;137;p18"/>
          <p:cNvSpPr txBox="1"/>
          <p:nvPr>
            <p:ph idx="2" type="subTitle"/>
          </p:nvPr>
        </p:nvSpPr>
        <p:spPr>
          <a:xfrm>
            <a:off x="827269" y="3102650"/>
            <a:ext cx="2257800" cy="135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38" name="Google Shape;138;p18"/>
          <p:cNvSpPr txBox="1"/>
          <p:nvPr>
            <p:ph idx="3" type="subTitle"/>
          </p:nvPr>
        </p:nvSpPr>
        <p:spPr>
          <a:xfrm>
            <a:off x="3443109" y="2321575"/>
            <a:ext cx="2257800" cy="807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ExtraBold"/>
                <a:ea typeface="Golos Text ExtraBold"/>
                <a:cs typeface="Golos Text ExtraBold"/>
                <a:sym typeface="Golos Text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ExtraBold"/>
                <a:ea typeface="Golos Text ExtraBold"/>
                <a:cs typeface="Golos Text ExtraBold"/>
                <a:sym typeface="Golos Text Extra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ExtraBold"/>
                <a:ea typeface="Golos Text ExtraBold"/>
                <a:cs typeface="Golos Text ExtraBold"/>
                <a:sym typeface="Golos Text Extra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ExtraBold"/>
                <a:ea typeface="Golos Text ExtraBold"/>
                <a:cs typeface="Golos Text ExtraBold"/>
                <a:sym typeface="Golos Text Extra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ExtraBold"/>
                <a:ea typeface="Golos Text ExtraBold"/>
                <a:cs typeface="Golos Text ExtraBold"/>
                <a:sym typeface="Golos Text Extra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ExtraBold"/>
                <a:ea typeface="Golos Text ExtraBold"/>
                <a:cs typeface="Golos Text ExtraBold"/>
                <a:sym typeface="Golos Text Extra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ExtraBold"/>
                <a:ea typeface="Golos Text ExtraBold"/>
                <a:cs typeface="Golos Text ExtraBold"/>
                <a:sym typeface="Golos Text Extra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ExtraBold"/>
                <a:ea typeface="Golos Text ExtraBold"/>
                <a:cs typeface="Golos Text ExtraBold"/>
                <a:sym typeface="Golos Text Extra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ExtraBold"/>
                <a:ea typeface="Golos Text ExtraBold"/>
                <a:cs typeface="Golos Text ExtraBold"/>
                <a:sym typeface="Golos Text ExtraBold"/>
              </a:defRPr>
            </a:lvl9pPr>
          </a:lstStyle>
          <a:p/>
        </p:txBody>
      </p:sp>
      <p:sp>
        <p:nvSpPr>
          <p:cNvPr id="139" name="Google Shape;139;p18"/>
          <p:cNvSpPr txBox="1"/>
          <p:nvPr>
            <p:ph idx="4" type="subTitle"/>
          </p:nvPr>
        </p:nvSpPr>
        <p:spPr>
          <a:xfrm>
            <a:off x="3443109" y="3102650"/>
            <a:ext cx="2257800" cy="135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40" name="Google Shape;140;p18"/>
          <p:cNvSpPr txBox="1"/>
          <p:nvPr>
            <p:ph idx="5" type="subTitle"/>
          </p:nvPr>
        </p:nvSpPr>
        <p:spPr>
          <a:xfrm>
            <a:off x="6058949" y="2321575"/>
            <a:ext cx="2257800" cy="807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ExtraBold"/>
                <a:ea typeface="Golos Text ExtraBold"/>
                <a:cs typeface="Golos Text ExtraBold"/>
                <a:sym typeface="Golos Text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ExtraBold"/>
                <a:ea typeface="Golos Text ExtraBold"/>
                <a:cs typeface="Golos Text ExtraBold"/>
                <a:sym typeface="Golos Text Extra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ExtraBold"/>
                <a:ea typeface="Golos Text ExtraBold"/>
                <a:cs typeface="Golos Text ExtraBold"/>
                <a:sym typeface="Golos Text Extra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ExtraBold"/>
                <a:ea typeface="Golos Text ExtraBold"/>
                <a:cs typeface="Golos Text ExtraBold"/>
                <a:sym typeface="Golos Text Extra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ExtraBold"/>
                <a:ea typeface="Golos Text ExtraBold"/>
                <a:cs typeface="Golos Text ExtraBold"/>
                <a:sym typeface="Golos Text Extra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ExtraBold"/>
                <a:ea typeface="Golos Text ExtraBold"/>
                <a:cs typeface="Golos Text ExtraBold"/>
                <a:sym typeface="Golos Text Extra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ExtraBold"/>
                <a:ea typeface="Golos Text ExtraBold"/>
                <a:cs typeface="Golos Text ExtraBold"/>
                <a:sym typeface="Golos Text Extra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ExtraBold"/>
                <a:ea typeface="Golos Text ExtraBold"/>
                <a:cs typeface="Golos Text ExtraBold"/>
                <a:sym typeface="Golos Text Extra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ExtraBold"/>
                <a:ea typeface="Golos Text ExtraBold"/>
                <a:cs typeface="Golos Text ExtraBold"/>
                <a:sym typeface="Golos Text ExtraBold"/>
              </a:defRPr>
            </a:lvl9pPr>
          </a:lstStyle>
          <a:p/>
        </p:txBody>
      </p:sp>
      <p:sp>
        <p:nvSpPr>
          <p:cNvPr id="141" name="Google Shape;141;p18"/>
          <p:cNvSpPr txBox="1"/>
          <p:nvPr>
            <p:ph idx="6" type="subTitle"/>
          </p:nvPr>
        </p:nvSpPr>
        <p:spPr>
          <a:xfrm>
            <a:off x="6058949" y="3102650"/>
            <a:ext cx="2257800" cy="135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42" name="Google Shape;142;p18"/>
          <p:cNvSpPr txBox="1"/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grpSp>
        <p:nvGrpSpPr>
          <p:cNvPr id="143" name="Google Shape;143;p18"/>
          <p:cNvGrpSpPr/>
          <p:nvPr/>
        </p:nvGrpSpPr>
        <p:grpSpPr>
          <a:xfrm>
            <a:off x="-171700" y="4608575"/>
            <a:ext cx="1788147" cy="355500"/>
            <a:chOff x="229850" y="4608575"/>
            <a:chExt cx="1788147" cy="355500"/>
          </a:xfrm>
        </p:grpSpPr>
        <p:sp>
          <p:nvSpPr>
            <p:cNvPr id="144" name="Google Shape;144;p18"/>
            <p:cNvSpPr/>
            <p:nvPr/>
          </p:nvSpPr>
          <p:spPr>
            <a:xfrm>
              <a:off x="229850" y="4608575"/>
              <a:ext cx="1727700" cy="355500"/>
            </a:xfrm>
            <a:prstGeom prst="roundRect">
              <a:avLst>
                <a:gd fmla="val 13038" name="adj"/>
              </a:avLst>
            </a:prstGeom>
            <a:noFill/>
            <a:ln cap="flat" cmpd="sng" w="9525">
              <a:solidFill>
                <a:schemeClr val="accent1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45" name="Google Shape;145;p18"/>
            <p:cNvGrpSpPr/>
            <p:nvPr/>
          </p:nvGrpSpPr>
          <p:grpSpPr>
            <a:xfrm>
              <a:off x="1899502" y="4716312"/>
              <a:ext cx="118495" cy="119191"/>
              <a:chOff x="4512753" y="952912"/>
              <a:chExt cx="118495" cy="119191"/>
            </a:xfrm>
          </p:grpSpPr>
          <p:sp>
            <p:nvSpPr>
              <p:cNvPr id="146" name="Google Shape;146;p18"/>
              <p:cNvSpPr/>
              <p:nvPr/>
            </p:nvSpPr>
            <p:spPr>
              <a:xfrm>
                <a:off x="4540464" y="980619"/>
                <a:ext cx="63074" cy="63776"/>
              </a:xfrm>
              <a:custGeom>
                <a:rect b="b" l="l" r="r" t="t"/>
                <a:pathLst>
                  <a:path extrusionOk="0" h="900" w="890">
                    <a:moveTo>
                      <a:pt x="445" y="0"/>
                    </a:moveTo>
                    <a:cubicBezTo>
                      <a:pt x="202" y="0"/>
                      <a:pt x="1" y="201"/>
                      <a:pt x="1" y="455"/>
                    </a:cubicBezTo>
                    <a:cubicBezTo>
                      <a:pt x="1" y="698"/>
                      <a:pt x="202" y="899"/>
                      <a:pt x="445" y="899"/>
                    </a:cubicBezTo>
                    <a:cubicBezTo>
                      <a:pt x="688" y="899"/>
                      <a:pt x="889" y="698"/>
                      <a:pt x="889" y="455"/>
                    </a:cubicBezTo>
                    <a:cubicBezTo>
                      <a:pt x="889" y="201"/>
                      <a:pt x="688" y="0"/>
                      <a:pt x="4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" name="Google Shape;147;p18"/>
              <p:cNvSpPr/>
              <p:nvPr/>
            </p:nvSpPr>
            <p:spPr>
              <a:xfrm>
                <a:off x="4512753" y="952912"/>
                <a:ext cx="118495" cy="119191"/>
              </a:xfrm>
              <a:custGeom>
                <a:rect b="b" l="l" r="r" t="t"/>
                <a:pathLst>
                  <a:path extrusionOk="0" h="1682" w="1672">
                    <a:moveTo>
                      <a:pt x="836" y="106"/>
                    </a:moveTo>
                    <a:cubicBezTo>
                      <a:pt x="1238" y="106"/>
                      <a:pt x="1566" y="434"/>
                      <a:pt x="1566" y="846"/>
                    </a:cubicBezTo>
                    <a:cubicBezTo>
                      <a:pt x="1566" y="1248"/>
                      <a:pt x="1238" y="1576"/>
                      <a:pt x="836" y="1576"/>
                    </a:cubicBezTo>
                    <a:cubicBezTo>
                      <a:pt x="434" y="1576"/>
                      <a:pt x="106" y="1248"/>
                      <a:pt x="106" y="846"/>
                    </a:cubicBezTo>
                    <a:cubicBezTo>
                      <a:pt x="106" y="434"/>
                      <a:pt x="434" y="106"/>
                      <a:pt x="836" y="106"/>
                    </a:cubicBezTo>
                    <a:close/>
                    <a:moveTo>
                      <a:pt x="836" y="0"/>
                    </a:moveTo>
                    <a:cubicBezTo>
                      <a:pt x="371" y="0"/>
                      <a:pt x="1" y="381"/>
                      <a:pt x="1" y="846"/>
                    </a:cubicBezTo>
                    <a:cubicBezTo>
                      <a:pt x="1" y="1301"/>
                      <a:pt x="371" y="1681"/>
                      <a:pt x="836" y="1681"/>
                    </a:cubicBezTo>
                    <a:cubicBezTo>
                      <a:pt x="1301" y="1681"/>
                      <a:pt x="1671" y="1301"/>
                      <a:pt x="1671" y="846"/>
                    </a:cubicBezTo>
                    <a:cubicBezTo>
                      <a:pt x="1671" y="381"/>
                      <a:pt x="1301" y="0"/>
                      <a:pt x="8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48" name="Google Shape;148;p18"/>
          <p:cNvSpPr/>
          <p:nvPr/>
        </p:nvSpPr>
        <p:spPr>
          <a:xfrm>
            <a:off x="8664499" y="4133793"/>
            <a:ext cx="959003" cy="949573"/>
          </a:xfrm>
          <a:custGeom>
            <a:rect b="b" l="l" r="r" t="t"/>
            <a:pathLst>
              <a:path extrusionOk="0" h="10430" w="10533">
                <a:moveTo>
                  <a:pt x="5270" y="3004"/>
                </a:moveTo>
                <a:cubicBezTo>
                  <a:pt x="6208" y="3004"/>
                  <a:pt x="7080" y="3606"/>
                  <a:pt x="7371" y="4546"/>
                </a:cubicBezTo>
                <a:cubicBezTo>
                  <a:pt x="7741" y="5709"/>
                  <a:pt x="7096" y="6957"/>
                  <a:pt x="5933" y="7327"/>
                </a:cubicBezTo>
                <a:cubicBezTo>
                  <a:pt x="5715" y="7395"/>
                  <a:pt x="5494" y="7427"/>
                  <a:pt x="5276" y="7427"/>
                </a:cubicBezTo>
                <a:cubicBezTo>
                  <a:pt x="4333" y="7427"/>
                  <a:pt x="3454" y="6824"/>
                  <a:pt x="3162" y="5879"/>
                </a:cubicBezTo>
                <a:cubicBezTo>
                  <a:pt x="2792" y="4715"/>
                  <a:pt x="3437" y="3478"/>
                  <a:pt x="4600" y="3108"/>
                </a:cubicBezTo>
                <a:cubicBezTo>
                  <a:pt x="4823" y="3037"/>
                  <a:pt x="5048" y="3004"/>
                  <a:pt x="5270" y="3004"/>
                </a:cubicBezTo>
                <a:close/>
                <a:moveTo>
                  <a:pt x="4197" y="0"/>
                </a:moveTo>
                <a:cubicBezTo>
                  <a:pt x="4151" y="0"/>
                  <a:pt x="4106" y="7"/>
                  <a:pt x="4061" y="20"/>
                </a:cubicBezTo>
                <a:lnTo>
                  <a:pt x="3268" y="274"/>
                </a:lnTo>
                <a:cubicBezTo>
                  <a:pt x="3014" y="348"/>
                  <a:pt x="2877" y="623"/>
                  <a:pt x="2961" y="866"/>
                </a:cubicBezTo>
                <a:lnTo>
                  <a:pt x="3215" y="1659"/>
                </a:lnTo>
                <a:cubicBezTo>
                  <a:pt x="3215" y="1691"/>
                  <a:pt x="3226" y="1712"/>
                  <a:pt x="3247" y="1733"/>
                </a:cubicBezTo>
                <a:cubicBezTo>
                  <a:pt x="2834" y="1977"/>
                  <a:pt x="2475" y="2283"/>
                  <a:pt x="2179" y="2643"/>
                </a:cubicBezTo>
                <a:cubicBezTo>
                  <a:pt x="2158" y="2622"/>
                  <a:pt x="2126" y="2611"/>
                  <a:pt x="2105" y="2590"/>
                </a:cubicBezTo>
                <a:lnTo>
                  <a:pt x="1365" y="2209"/>
                </a:lnTo>
                <a:cubicBezTo>
                  <a:pt x="1297" y="2179"/>
                  <a:pt x="1225" y="2162"/>
                  <a:pt x="1155" y="2162"/>
                </a:cubicBezTo>
                <a:cubicBezTo>
                  <a:pt x="1104" y="2162"/>
                  <a:pt x="1054" y="2171"/>
                  <a:pt x="1005" y="2188"/>
                </a:cubicBezTo>
                <a:cubicBezTo>
                  <a:pt x="878" y="2220"/>
                  <a:pt x="783" y="2304"/>
                  <a:pt x="730" y="2421"/>
                </a:cubicBezTo>
                <a:lnTo>
                  <a:pt x="349" y="3161"/>
                </a:lnTo>
                <a:cubicBezTo>
                  <a:pt x="233" y="3394"/>
                  <a:pt x="318" y="3679"/>
                  <a:pt x="550" y="3795"/>
                </a:cubicBezTo>
                <a:lnTo>
                  <a:pt x="1291" y="4176"/>
                </a:lnTo>
                <a:cubicBezTo>
                  <a:pt x="1322" y="4187"/>
                  <a:pt x="1343" y="4197"/>
                  <a:pt x="1375" y="4208"/>
                </a:cubicBezTo>
                <a:cubicBezTo>
                  <a:pt x="1259" y="4641"/>
                  <a:pt x="1217" y="5096"/>
                  <a:pt x="1259" y="5561"/>
                </a:cubicBezTo>
                <a:cubicBezTo>
                  <a:pt x="1227" y="5561"/>
                  <a:pt x="1206" y="5572"/>
                  <a:pt x="1174" y="5572"/>
                </a:cubicBezTo>
                <a:lnTo>
                  <a:pt x="381" y="5826"/>
                </a:lnTo>
                <a:cubicBezTo>
                  <a:pt x="138" y="5910"/>
                  <a:pt x="0" y="6175"/>
                  <a:pt x="75" y="6418"/>
                </a:cubicBezTo>
                <a:lnTo>
                  <a:pt x="328" y="7211"/>
                </a:lnTo>
                <a:cubicBezTo>
                  <a:pt x="388" y="7414"/>
                  <a:pt x="569" y="7543"/>
                  <a:pt x="769" y="7543"/>
                </a:cubicBezTo>
                <a:cubicBezTo>
                  <a:pt x="819" y="7543"/>
                  <a:pt x="870" y="7535"/>
                  <a:pt x="920" y="7518"/>
                </a:cubicBezTo>
                <a:lnTo>
                  <a:pt x="1714" y="7274"/>
                </a:lnTo>
                <a:cubicBezTo>
                  <a:pt x="1735" y="7264"/>
                  <a:pt x="1766" y="7253"/>
                  <a:pt x="1788" y="7243"/>
                </a:cubicBezTo>
                <a:cubicBezTo>
                  <a:pt x="2031" y="7655"/>
                  <a:pt x="2337" y="8004"/>
                  <a:pt x="2686" y="8300"/>
                </a:cubicBezTo>
                <a:cubicBezTo>
                  <a:pt x="2676" y="8321"/>
                  <a:pt x="2655" y="8353"/>
                  <a:pt x="2644" y="8374"/>
                </a:cubicBezTo>
                <a:lnTo>
                  <a:pt x="2263" y="9114"/>
                </a:lnTo>
                <a:cubicBezTo>
                  <a:pt x="2211" y="9231"/>
                  <a:pt x="2200" y="9358"/>
                  <a:pt x="2232" y="9474"/>
                </a:cubicBezTo>
                <a:cubicBezTo>
                  <a:pt x="2274" y="9601"/>
                  <a:pt x="2359" y="9696"/>
                  <a:pt x="2464" y="9749"/>
                </a:cubicBezTo>
                <a:lnTo>
                  <a:pt x="3215" y="10129"/>
                </a:lnTo>
                <a:cubicBezTo>
                  <a:pt x="3279" y="10168"/>
                  <a:pt x="3353" y="10187"/>
                  <a:pt x="3426" y="10187"/>
                </a:cubicBezTo>
                <a:cubicBezTo>
                  <a:pt x="3474" y="10187"/>
                  <a:pt x="3522" y="10178"/>
                  <a:pt x="3564" y="10161"/>
                </a:cubicBezTo>
                <a:cubicBezTo>
                  <a:pt x="3680" y="10129"/>
                  <a:pt x="3786" y="10045"/>
                  <a:pt x="3850" y="9929"/>
                </a:cubicBezTo>
                <a:lnTo>
                  <a:pt x="4230" y="9188"/>
                </a:lnTo>
                <a:cubicBezTo>
                  <a:pt x="4241" y="9157"/>
                  <a:pt x="4251" y="9135"/>
                  <a:pt x="4251" y="9114"/>
                </a:cubicBezTo>
                <a:cubicBezTo>
                  <a:pt x="4581" y="9193"/>
                  <a:pt x="4916" y="9236"/>
                  <a:pt x="5257" y="9236"/>
                </a:cubicBezTo>
                <a:cubicBezTo>
                  <a:pt x="5376" y="9236"/>
                  <a:pt x="5495" y="9231"/>
                  <a:pt x="5615" y="9220"/>
                </a:cubicBezTo>
                <a:cubicBezTo>
                  <a:pt x="5615" y="9252"/>
                  <a:pt x="5615" y="9273"/>
                  <a:pt x="5626" y="9305"/>
                </a:cubicBezTo>
                <a:lnTo>
                  <a:pt x="5880" y="10098"/>
                </a:lnTo>
                <a:cubicBezTo>
                  <a:pt x="5939" y="10301"/>
                  <a:pt x="6120" y="10429"/>
                  <a:pt x="6320" y="10429"/>
                </a:cubicBezTo>
                <a:cubicBezTo>
                  <a:pt x="6370" y="10429"/>
                  <a:pt x="6421" y="10421"/>
                  <a:pt x="6472" y="10404"/>
                </a:cubicBezTo>
                <a:lnTo>
                  <a:pt x="7265" y="10151"/>
                </a:lnTo>
                <a:cubicBezTo>
                  <a:pt x="7508" y="10077"/>
                  <a:pt x="7646" y="9812"/>
                  <a:pt x="7572" y="9569"/>
                </a:cubicBezTo>
                <a:lnTo>
                  <a:pt x="7318" y="8765"/>
                </a:lnTo>
                <a:cubicBezTo>
                  <a:pt x="7318" y="8744"/>
                  <a:pt x="7297" y="8713"/>
                  <a:pt x="7286" y="8691"/>
                </a:cubicBezTo>
                <a:cubicBezTo>
                  <a:pt x="7699" y="8459"/>
                  <a:pt x="8058" y="8142"/>
                  <a:pt x="8354" y="7793"/>
                </a:cubicBezTo>
                <a:cubicBezTo>
                  <a:pt x="8375" y="7803"/>
                  <a:pt x="8397" y="7824"/>
                  <a:pt x="8428" y="7835"/>
                </a:cubicBezTo>
                <a:lnTo>
                  <a:pt x="9168" y="8216"/>
                </a:lnTo>
                <a:cubicBezTo>
                  <a:pt x="9237" y="8253"/>
                  <a:pt x="9308" y="8268"/>
                  <a:pt x="9379" y="8268"/>
                </a:cubicBezTo>
                <a:cubicBezTo>
                  <a:pt x="9430" y="8268"/>
                  <a:pt x="9480" y="8260"/>
                  <a:pt x="9528" y="8247"/>
                </a:cubicBezTo>
                <a:cubicBezTo>
                  <a:pt x="9644" y="8205"/>
                  <a:pt x="9739" y="8131"/>
                  <a:pt x="9803" y="8015"/>
                </a:cubicBezTo>
                <a:lnTo>
                  <a:pt x="10184" y="7274"/>
                </a:lnTo>
                <a:cubicBezTo>
                  <a:pt x="10300" y="7042"/>
                  <a:pt x="10205" y="6756"/>
                  <a:pt x="9983" y="6640"/>
                </a:cubicBezTo>
                <a:lnTo>
                  <a:pt x="9232" y="6259"/>
                </a:lnTo>
                <a:cubicBezTo>
                  <a:pt x="9211" y="6238"/>
                  <a:pt x="9190" y="6228"/>
                  <a:pt x="9158" y="6228"/>
                </a:cubicBezTo>
                <a:cubicBezTo>
                  <a:pt x="9274" y="5794"/>
                  <a:pt x="9316" y="5329"/>
                  <a:pt x="9274" y="4874"/>
                </a:cubicBezTo>
                <a:cubicBezTo>
                  <a:pt x="9295" y="4863"/>
                  <a:pt x="9327" y="4863"/>
                  <a:pt x="9348" y="4853"/>
                </a:cubicBezTo>
                <a:lnTo>
                  <a:pt x="10152" y="4599"/>
                </a:lnTo>
                <a:cubicBezTo>
                  <a:pt x="10395" y="4525"/>
                  <a:pt x="10533" y="4261"/>
                  <a:pt x="10459" y="4007"/>
                </a:cubicBezTo>
                <a:lnTo>
                  <a:pt x="10205" y="3214"/>
                </a:lnTo>
                <a:cubicBezTo>
                  <a:pt x="10144" y="3015"/>
                  <a:pt x="9950" y="2887"/>
                  <a:pt x="9748" y="2887"/>
                </a:cubicBezTo>
                <a:cubicBezTo>
                  <a:pt x="9703" y="2887"/>
                  <a:pt x="9657" y="2894"/>
                  <a:pt x="9613" y="2907"/>
                </a:cubicBezTo>
                <a:lnTo>
                  <a:pt x="8819" y="3161"/>
                </a:lnTo>
                <a:cubicBezTo>
                  <a:pt x="8798" y="3172"/>
                  <a:pt x="8767" y="3182"/>
                  <a:pt x="8745" y="3193"/>
                </a:cubicBezTo>
                <a:cubicBezTo>
                  <a:pt x="8502" y="2780"/>
                  <a:pt x="8196" y="2421"/>
                  <a:pt x="7847" y="2125"/>
                </a:cubicBezTo>
                <a:cubicBezTo>
                  <a:pt x="7857" y="2104"/>
                  <a:pt x="7878" y="2082"/>
                  <a:pt x="7889" y="2051"/>
                </a:cubicBezTo>
                <a:lnTo>
                  <a:pt x="8270" y="1311"/>
                </a:lnTo>
                <a:cubicBezTo>
                  <a:pt x="8386" y="1078"/>
                  <a:pt x="8291" y="792"/>
                  <a:pt x="8069" y="676"/>
                </a:cubicBezTo>
                <a:lnTo>
                  <a:pt x="7318" y="295"/>
                </a:lnTo>
                <a:cubicBezTo>
                  <a:pt x="7250" y="261"/>
                  <a:pt x="7178" y="245"/>
                  <a:pt x="7108" y="245"/>
                </a:cubicBezTo>
                <a:cubicBezTo>
                  <a:pt x="6937" y="245"/>
                  <a:pt x="6773" y="339"/>
                  <a:pt x="6683" y="496"/>
                </a:cubicBezTo>
                <a:lnTo>
                  <a:pt x="6303" y="1247"/>
                </a:lnTo>
                <a:cubicBezTo>
                  <a:pt x="6292" y="1268"/>
                  <a:pt x="6282" y="1289"/>
                  <a:pt x="6271" y="1321"/>
                </a:cubicBezTo>
                <a:cubicBezTo>
                  <a:pt x="5948" y="1234"/>
                  <a:pt x="5612" y="1189"/>
                  <a:pt x="5270" y="1189"/>
                </a:cubicBezTo>
                <a:cubicBezTo>
                  <a:pt x="5153" y="1189"/>
                  <a:pt x="5036" y="1194"/>
                  <a:pt x="4918" y="1205"/>
                </a:cubicBezTo>
                <a:cubicBezTo>
                  <a:pt x="4918" y="1184"/>
                  <a:pt x="4907" y="1152"/>
                  <a:pt x="4907" y="1131"/>
                </a:cubicBezTo>
                <a:lnTo>
                  <a:pt x="4653" y="327"/>
                </a:lnTo>
                <a:cubicBezTo>
                  <a:pt x="4593" y="129"/>
                  <a:pt x="4398" y="0"/>
                  <a:pt x="419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3_1_4_2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9"/>
          <p:cNvSpPr txBox="1"/>
          <p:nvPr>
            <p:ph type="title"/>
          </p:nvPr>
        </p:nvSpPr>
        <p:spPr>
          <a:xfrm>
            <a:off x="720000" y="387600"/>
            <a:ext cx="7701600" cy="5922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51" name="Google Shape;151;p19"/>
          <p:cNvSpPr txBox="1"/>
          <p:nvPr>
            <p:ph idx="1" type="subTitle"/>
          </p:nvPr>
        </p:nvSpPr>
        <p:spPr>
          <a:xfrm>
            <a:off x="1739502" y="1297184"/>
            <a:ext cx="2738100" cy="530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ExtraBold"/>
                <a:ea typeface="Golos Text ExtraBold"/>
                <a:cs typeface="Golos Text ExtraBold"/>
                <a:sym typeface="Golos Text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ExtraBold"/>
                <a:ea typeface="Golos Text ExtraBold"/>
                <a:cs typeface="Golos Text ExtraBold"/>
                <a:sym typeface="Golos Text Extra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ExtraBold"/>
                <a:ea typeface="Golos Text ExtraBold"/>
                <a:cs typeface="Golos Text ExtraBold"/>
                <a:sym typeface="Golos Text Extra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ExtraBold"/>
                <a:ea typeface="Golos Text ExtraBold"/>
                <a:cs typeface="Golos Text ExtraBold"/>
                <a:sym typeface="Golos Text Extra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ExtraBold"/>
                <a:ea typeface="Golos Text ExtraBold"/>
                <a:cs typeface="Golos Text ExtraBold"/>
                <a:sym typeface="Golos Text Extra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ExtraBold"/>
                <a:ea typeface="Golos Text ExtraBold"/>
                <a:cs typeface="Golos Text ExtraBold"/>
                <a:sym typeface="Golos Text Extra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ExtraBold"/>
                <a:ea typeface="Golos Text ExtraBold"/>
                <a:cs typeface="Golos Text ExtraBold"/>
                <a:sym typeface="Golos Text Extra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ExtraBold"/>
                <a:ea typeface="Golos Text ExtraBold"/>
                <a:cs typeface="Golos Text ExtraBold"/>
                <a:sym typeface="Golos Text Extra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ExtraBold"/>
                <a:ea typeface="Golos Text ExtraBold"/>
                <a:cs typeface="Golos Text ExtraBold"/>
                <a:sym typeface="Golos Text ExtraBold"/>
              </a:defRPr>
            </a:lvl9pPr>
          </a:lstStyle>
          <a:p/>
        </p:txBody>
      </p:sp>
      <p:sp>
        <p:nvSpPr>
          <p:cNvPr id="152" name="Google Shape;152;p19"/>
          <p:cNvSpPr txBox="1"/>
          <p:nvPr>
            <p:ph idx="2" type="subTitle"/>
          </p:nvPr>
        </p:nvSpPr>
        <p:spPr>
          <a:xfrm>
            <a:off x="1739500" y="1703238"/>
            <a:ext cx="2738100" cy="107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53" name="Google Shape;153;p19"/>
          <p:cNvSpPr txBox="1"/>
          <p:nvPr>
            <p:ph idx="3" type="subTitle"/>
          </p:nvPr>
        </p:nvSpPr>
        <p:spPr>
          <a:xfrm>
            <a:off x="1739502" y="2976394"/>
            <a:ext cx="2738100" cy="530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ExtraBold"/>
                <a:ea typeface="Golos Text ExtraBold"/>
                <a:cs typeface="Golos Text ExtraBold"/>
                <a:sym typeface="Golos Text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ExtraBold"/>
                <a:ea typeface="Golos Text ExtraBold"/>
                <a:cs typeface="Golos Text ExtraBold"/>
                <a:sym typeface="Golos Text Extra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ExtraBold"/>
                <a:ea typeface="Golos Text ExtraBold"/>
                <a:cs typeface="Golos Text ExtraBold"/>
                <a:sym typeface="Golos Text Extra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ExtraBold"/>
                <a:ea typeface="Golos Text ExtraBold"/>
                <a:cs typeface="Golos Text ExtraBold"/>
                <a:sym typeface="Golos Text Extra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ExtraBold"/>
                <a:ea typeface="Golos Text ExtraBold"/>
                <a:cs typeface="Golos Text ExtraBold"/>
                <a:sym typeface="Golos Text Extra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ExtraBold"/>
                <a:ea typeface="Golos Text ExtraBold"/>
                <a:cs typeface="Golos Text ExtraBold"/>
                <a:sym typeface="Golos Text Extra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ExtraBold"/>
                <a:ea typeface="Golos Text ExtraBold"/>
                <a:cs typeface="Golos Text ExtraBold"/>
                <a:sym typeface="Golos Text Extra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ExtraBold"/>
                <a:ea typeface="Golos Text ExtraBold"/>
                <a:cs typeface="Golos Text ExtraBold"/>
                <a:sym typeface="Golos Text Extra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ExtraBold"/>
                <a:ea typeface="Golos Text ExtraBold"/>
                <a:cs typeface="Golos Text ExtraBold"/>
                <a:sym typeface="Golos Text ExtraBold"/>
              </a:defRPr>
            </a:lvl9pPr>
          </a:lstStyle>
          <a:p/>
        </p:txBody>
      </p:sp>
      <p:sp>
        <p:nvSpPr>
          <p:cNvPr id="154" name="Google Shape;154;p19"/>
          <p:cNvSpPr txBox="1"/>
          <p:nvPr>
            <p:ph idx="4" type="subTitle"/>
          </p:nvPr>
        </p:nvSpPr>
        <p:spPr>
          <a:xfrm>
            <a:off x="1739500" y="3382460"/>
            <a:ext cx="2738100" cy="107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55" name="Google Shape;155;p19"/>
          <p:cNvSpPr txBox="1"/>
          <p:nvPr>
            <p:ph idx="5" type="subTitle"/>
          </p:nvPr>
        </p:nvSpPr>
        <p:spPr>
          <a:xfrm>
            <a:off x="5582650" y="1297184"/>
            <a:ext cx="2738100" cy="530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ExtraBold"/>
                <a:ea typeface="Golos Text ExtraBold"/>
                <a:cs typeface="Golos Text ExtraBold"/>
                <a:sym typeface="Golos Text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ExtraBold"/>
                <a:ea typeface="Golos Text ExtraBold"/>
                <a:cs typeface="Golos Text ExtraBold"/>
                <a:sym typeface="Golos Text Extra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ExtraBold"/>
                <a:ea typeface="Golos Text ExtraBold"/>
                <a:cs typeface="Golos Text ExtraBold"/>
                <a:sym typeface="Golos Text Extra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ExtraBold"/>
                <a:ea typeface="Golos Text ExtraBold"/>
                <a:cs typeface="Golos Text ExtraBold"/>
                <a:sym typeface="Golos Text Extra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ExtraBold"/>
                <a:ea typeface="Golos Text ExtraBold"/>
                <a:cs typeface="Golos Text ExtraBold"/>
                <a:sym typeface="Golos Text Extra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ExtraBold"/>
                <a:ea typeface="Golos Text ExtraBold"/>
                <a:cs typeface="Golos Text ExtraBold"/>
                <a:sym typeface="Golos Text Extra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ExtraBold"/>
                <a:ea typeface="Golos Text ExtraBold"/>
                <a:cs typeface="Golos Text ExtraBold"/>
                <a:sym typeface="Golos Text Extra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ExtraBold"/>
                <a:ea typeface="Golos Text ExtraBold"/>
                <a:cs typeface="Golos Text ExtraBold"/>
                <a:sym typeface="Golos Text Extra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ExtraBold"/>
                <a:ea typeface="Golos Text ExtraBold"/>
                <a:cs typeface="Golos Text ExtraBold"/>
                <a:sym typeface="Golos Text ExtraBold"/>
              </a:defRPr>
            </a:lvl9pPr>
          </a:lstStyle>
          <a:p/>
        </p:txBody>
      </p:sp>
      <p:sp>
        <p:nvSpPr>
          <p:cNvPr id="156" name="Google Shape;156;p19"/>
          <p:cNvSpPr txBox="1"/>
          <p:nvPr>
            <p:ph idx="6" type="subTitle"/>
          </p:nvPr>
        </p:nvSpPr>
        <p:spPr>
          <a:xfrm>
            <a:off x="5582651" y="1703232"/>
            <a:ext cx="2738100" cy="107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57" name="Google Shape;157;p19"/>
          <p:cNvSpPr txBox="1"/>
          <p:nvPr>
            <p:ph idx="7" type="subTitle"/>
          </p:nvPr>
        </p:nvSpPr>
        <p:spPr>
          <a:xfrm>
            <a:off x="5582650" y="2976389"/>
            <a:ext cx="2738100" cy="530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ExtraBold"/>
                <a:ea typeface="Golos Text ExtraBold"/>
                <a:cs typeface="Golos Text ExtraBold"/>
                <a:sym typeface="Golos Text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ExtraBold"/>
                <a:ea typeface="Golos Text ExtraBold"/>
                <a:cs typeface="Golos Text ExtraBold"/>
                <a:sym typeface="Golos Text Extra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ExtraBold"/>
                <a:ea typeface="Golos Text ExtraBold"/>
                <a:cs typeface="Golos Text ExtraBold"/>
                <a:sym typeface="Golos Text Extra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ExtraBold"/>
                <a:ea typeface="Golos Text ExtraBold"/>
                <a:cs typeface="Golos Text ExtraBold"/>
                <a:sym typeface="Golos Text Extra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ExtraBold"/>
                <a:ea typeface="Golos Text ExtraBold"/>
                <a:cs typeface="Golos Text ExtraBold"/>
                <a:sym typeface="Golos Text Extra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ExtraBold"/>
                <a:ea typeface="Golos Text ExtraBold"/>
                <a:cs typeface="Golos Text ExtraBold"/>
                <a:sym typeface="Golos Text Extra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ExtraBold"/>
                <a:ea typeface="Golos Text ExtraBold"/>
                <a:cs typeface="Golos Text ExtraBold"/>
                <a:sym typeface="Golos Text Extra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ExtraBold"/>
                <a:ea typeface="Golos Text ExtraBold"/>
                <a:cs typeface="Golos Text ExtraBold"/>
                <a:sym typeface="Golos Text Extra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ExtraBold"/>
                <a:ea typeface="Golos Text ExtraBold"/>
                <a:cs typeface="Golos Text ExtraBold"/>
                <a:sym typeface="Golos Text ExtraBold"/>
              </a:defRPr>
            </a:lvl9pPr>
          </a:lstStyle>
          <a:p/>
        </p:txBody>
      </p:sp>
      <p:sp>
        <p:nvSpPr>
          <p:cNvPr id="158" name="Google Shape;158;p19"/>
          <p:cNvSpPr txBox="1"/>
          <p:nvPr>
            <p:ph idx="8" type="subTitle"/>
          </p:nvPr>
        </p:nvSpPr>
        <p:spPr>
          <a:xfrm>
            <a:off x="5582651" y="3382476"/>
            <a:ext cx="2738100" cy="107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59" name="Google Shape;159;p19"/>
          <p:cNvSpPr/>
          <p:nvPr/>
        </p:nvSpPr>
        <p:spPr>
          <a:xfrm>
            <a:off x="8212902" y="-443726"/>
            <a:ext cx="887498" cy="887462"/>
          </a:xfrm>
          <a:custGeom>
            <a:rect b="b" l="l" r="r" t="t"/>
            <a:pathLst>
              <a:path extrusionOk="0" fill="none" h="14425" w="14425">
                <a:moveTo>
                  <a:pt x="11093" y="1777"/>
                </a:moveTo>
                <a:lnTo>
                  <a:pt x="10279" y="2570"/>
                </a:lnTo>
                <a:cubicBezTo>
                  <a:pt x="10247" y="2592"/>
                  <a:pt x="10226" y="2623"/>
                  <a:pt x="10205" y="2655"/>
                </a:cubicBezTo>
                <a:cubicBezTo>
                  <a:pt x="9666" y="2296"/>
                  <a:pt x="9073" y="2052"/>
                  <a:pt x="8460" y="1904"/>
                </a:cubicBezTo>
                <a:cubicBezTo>
                  <a:pt x="8471" y="1873"/>
                  <a:pt x="8481" y="1830"/>
                  <a:pt x="8481" y="1799"/>
                </a:cubicBezTo>
                <a:lnTo>
                  <a:pt x="8492" y="667"/>
                </a:lnTo>
                <a:cubicBezTo>
                  <a:pt x="8492" y="318"/>
                  <a:pt x="8206" y="22"/>
                  <a:pt x="7857" y="22"/>
                </a:cubicBezTo>
                <a:lnTo>
                  <a:pt x="6726" y="12"/>
                </a:lnTo>
                <a:cubicBezTo>
                  <a:pt x="6377" y="1"/>
                  <a:pt x="6081" y="286"/>
                  <a:pt x="6081" y="635"/>
                </a:cubicBezTo>
                <a:lnTo>
                  <a:pt x="6070" y="1767"/>
                </a:lnTo>
                <a:cubicBezTo>
                  <a:pt x="6070" y="1809"/>
                  <a:pt x="6070" y="1851"/>
                  <a:pt x="6081" y="1883"/>
                </a:cubicBezTo>
                <a:cubicBezTo>
                  <a:pt x="5478" y="2010"/>
                  <a:pt x="4897" y="2232"/>
                  <a:pt x="4368" y="2560"/>
                </a:cubicBezTo>
                <a:cubicBezTo>
                  <a:pt x="4347" y="2528"/>
                  <a:pt x="4326" y="2507"/>
                  <a:pt x="4294" y="2475"/>
                </a:cubicBezTo>
                <a:lnTo>
                  <a:pt x="3511" y="1672"/>
                </a:lnTo>
                <a:cubicBezTo>
                  <a:pt x="3268" y="1418"/>
                  <a:pt x="2856" y="1407"/>
                  <a:pt x="2602" y="1651"/>
                </a:cubicBezTo>
                <a:lnTo>
                  <a:pt x="1798" y="2444"/>
                </a:lnTo>
                <a:cubicBezTo>
                  <a:pt x="1545" y="2687"/>
                  <a:pt x="1534" y="3089"/>
                  <a:pt x="1777" y="3342"/>
                </a:cubicBezTo>
                <a:lnTo>
                  <a:pt x="2570" y="4157"/>
                </a:lnTo>
                <a:cubicBezTo>
                  <a:pt x="2591" y="4178"/>
                  <a:pt x="2623" y="4210"/>
                  <a:pt x="2655" y="4231"/>
                </a:cubicBezTo>
                <a:cubicBezTo>
                  <a:pt x="2295" y="4770"/>
                  <a:pt x="2052" y="5352"/>
                  <a:pt x="1904" y="5965"/>
                </a:cubicBezTo>
                <a:cubicBezTo>
                  <a:pt x="1872" y="5965"/>
                  <a:pt x="1830" y="5954"/>
                  <a:pt x="1798" y="5954"/>
                </a:cubicBezTo>
                <a:lnTo>
                  <a:pt x="667" y="5944"/>
                </a:lnTo>
                <a:cubicBezTo>
                  <a:pt x="498" y="5944"/>
                  <a:pt x="329" y="6007"/>
                  <a:pt x="212" y="6123"/>
                </a:cubicBezTo>
                <a:lnTo>
                  <a:pt x="212" y="6123"/>
                </a:lnTo>
                <a:cubicBezTo>
                  <a:pt x="85" y="6240"/>
                  <a:pt x="22" y="6398"/>
                  <a:pt x="22" y="6578"/>
                </a:cubicBezTo>
                <a:lnTo>
                  <a:pt x="1" y="7710"/>
                </a:lnTo>
                <a:lnTo>
                  <a:pt x="1" y="7710"/>
                </a:lnTo>
                <a:cubicBezTo>
                  <a:pt x="1" y="8059"/>
                  <a:pt x="286" y="8344"/>
                  <a:pt x="635" y="8355"/>
                </a:cubicBezTo>
                <a:lnTo>
                  <a:pt x="1767" y="8365"/>
                </a:lnTo>
                <a:cubicBezTo>
                  <a:pt x="1809" y="8365"/>
                  <a:pt x="1841" y="8355"/>
                  <a:pt x="1883" y="8355"/>
                </a:cubicBezTo>
                <a:cubicBezTo>
                  <a:pt x="2010" y="8947"/>
                  <a:pt x="2232" y="9528"/>
                  <a:pt x="2560" y="10068"/>
                </a:cubicBezTo>
                <a:cubicBezTo>
                  <a:pt x="2528" y="10089"/>
                  <a:pt x="2507" y="10110"/>
                  <a:pt x="2475" y="10131"/>
                </a:cubicBezTo>
                <a:lnTo>
                  <a:pt x="1661" y="10924"/>
                </a:lnTo>
                <a:cubicBezTo>
                  <a:pt x="1407" y="11167"/>
                  <a:pt x="1407" y="11569"/>
                  <a:pt x="1650" y="11823"/>
                </a:cubicBezTo>
                <a:lnTo>
                  <a:pt x="2433" y="12637"/>
                </a:lnTo>
                <a:cubicBezTo>
                  <a:pt x="2687" y="12891"/>
                  <a:pt x="3088" y="12891"/>
                  <a:pt x="3342" y="12648"/>
                </a:cubicBezTo>
                <a:lnTo>
                  <a:pt x="4156" y="11865"/>
                </a:lnTo>
                <a:cubicBezTo>
                  <a:pt x="4178" y="11834"/>
                  <a:pt x="4199" y="11812"/>
                  <a:pt x="4220" y="11781"/>
                </a:cubicBezTo>
                <a:cubicBezTo>
                  <a:pt x="4759" y="12130"/>
                  <a:pt x="5351" y="12383"/>
                  <a:pt x="5965" y="12521"/>
                </a:cubicBezTo>
                <a:cubicBezTo>
                  <a:pt x="5954" y="12563"/>
                  <a:pt x="5954" y="12595"/>
                  <a:pt x="5954" y="12637"/>
                </a:cubicBezTo>
                <a:lnTo>
                  <a:pt x="5943" y="13769"/>
                </a:lnTo>
                <a:cubicBezTo>
                  <a:pt x="5943" y="13938"/>
                  <a:pt x="6007" y="14096"/>
                  <a:pt x="6123" y="14223"/>
                </a:cubicBezTo>
                <a:cubicBezTo>
                  <a:pt x="6240" y="14340"/>
                  <a:pt x="6398" y="14414"/>
                  <a:pt x="6567" y="14414"/>
                </a:cubicBezTo>
                <a:lnTo>
                  <a:pt x="7699" y="14424"/>
                </a:lnTo>
                <a:lnTo>
                  <a:pt x="7699" y="14424"/>
                </a:lnTo>
                <a:cubicBezTo>
                  <a:pt x="7879" y="14424"/>
                  <a:pt x="8037" y="14361"/>
                  <a:pt x="8154" y="14245"/>
                </a:cubicBezTo>
                <a:cubicBezTo>
                  <a:pt x="8270" y="14128"/>
                  <a:pt x="8344" y="13970"/>
                  <a:pt x="8344" y="13790"/>
                </a:cubicBezTo>
                <a:lnTo>
                  <a:pt x="8365" y="12658"/>
                </a:lnTo>
                <a:cubicBezTo>
                  <a:pt x="8365" y="12627"/>
                  <a:pt x="8354" y="12584"/>
                  <a:pt x="8354" y="12553"/>
                </a:cubicBezTo>
                <a:cubicBezTo>
                  <a:pt x="8947" y="12426"/>
                  <a:pt x="9528" y="12193"/>
                  <a:pt x="10067" y="11865"/>
                </a:cubicBezTo>
                <a:cubicBezTo>
                  <a:pt x="10078" y="11897"/>
                  <a:pt x="10110" y="11929"/>
                  <a:pt x="10131" y="11950"/>
                </a:cubicBezTo>
                <a:lnTo>
                  <a:pt x="10924" y="12764"/>
                </a:lnTo>
                <a:cubicBezTo>
                  <a:pt x="11167" y="13018"/>
                  <a:pt x="11569" y="13028"/>
                  <a:pt x="11823" y="12785"/>
                </a:cubicBezTo>
                <a:lnTo>
                  <a:pt x="12637" y="11992"/>
                </a:lnTo>
                <a:cubicBezTo>
                  <a:pt x="12891" y="11749"/>
                  <a:pt x="12891" y="11347"/>
                  <a:pt x="12648" y="11093"/>
                </a:cubicBezTo>
                <a:lnTo>
                  <a:pt x="11865" y="10279"/>
                </a:lnTo>
                <a:cubicBezTo>
                  <a:pt x="11833" y="10247"/>
                  <a:pt x="11812" y="10226"/>
                  <a:pt x="11780" y="10205"/>
                </a:cubicBezTo>
                <a:cubicBezTo>
                  <a:pt x="12129" y="9666"/>
                  <a:pt x="12383" y="9074"/>
                  <a:pt x="12521" y="8460"/>
                </a:cubicBezTo>
                <a:cubicBezTo>
                  <a:pt x="12563" y="8471"/>
                  <a:pt x="12595" y="8482"/>
                  <a:pt x="12637" y="8482"/>
                </a:cubicBezTo>
                <a:lnTo>
                  <a:pt x="13768" y="8492"/>
                </a:lnTo>
                <a:cubicBezTo>
                  <a:pt x="13938" y="8492"/>
                  <a:pt x="14096" y="8418"/>
                  <a:pt x="14213" y="8312"/>
                </a:cubicBezTo>
                <a:cubicBezTo>
                  <a:pt x="14339" y="8196"/>
                  <a:pt x="14414" y="8037"/>
                  <a:pt x="14414" y="7858"/>
                </a:cubicBezTo>
                <a:lnTo>
                  <a:pt x="14424" y="6726"/>
                </a:lnTo>
                <a:cubicBezTo>
                  <a:pt x="14424" y="6377"/>
                  <a:pt x="14149" y="6092"/>
                  <a:pt x="13790" y="6081"/>
                </a:cubicBezTo>
                <a:lnTo>
                  <a:pt x="12658" y="6071"/>
                </a:lnTo>
                <a:cubicBezTo>
                  <a:pt x="12626" y="6071"/>
                  <a:pt x="12584" y="6071"/>
                  <a:pt x="12552" y="6081"/>
                </a:cubicBezTo>
                <a:cubicBezTo>
                  <a:pt x="12426" y="5478"/>
                  <a:pt x="12193" y="4907"/>
                  <a:pt x="11865" y="4368"/>
                </a:cubicBezTo>
                <a:cubicBezTo>
                  <a:pt x="11897" y="4347"/>
                  <a:pt x="11929" y="4326"/>
                  <a:pt x="11950" y="4294"/>
                </a:cubicBezTo>
                <a:lnTo>
                  <a:pt x="12764" y="3512"/>
                </a:lnTo>
                <a:cubicBezTo>
                  <a:pt x="13018" y="3268"/>
                  <a:pt x="13028" y="2856"/>
                  <a:pt x="12774" y="2602"/>
                </a:cubicBezTo>
                <a:lnTo>
                  <a:pt x="11992" y="1799"/>
                </a:lnTo>
                <a:cubicBezTo>
                  <a:pt x="11749" y="1545"/>
                  <a:pt x="11336" y="1534"/>
                  <a:pt x="11093" y="1777"/>
                </a:cubicBezTo>
                <a:close/>
                <a:moveTo>
                  <a:pt x="9296" y="9370"/>
                </a:moveTo>
                <a:cubicBezTo>
                  <a:pt x="8111" y="10522"/>
                  <a:pt x="6208" y="10491"/>
                  <a:pt x="5066" y="9306"/>
                </a:cubicBezTo>
                <a:cubicBezTo>
                  <a:pt x="3913" y="8111"/>
                  <a:pt x="3945" y="6208"/>
                  <a:pt x="5129" y="5066"/>
                </a:cubicBezTo>
                <a:cubicBezTo>
                  <a:pt x="6314" y="3913"/>
                  <a:pt x="8217" y="3945"/>
                  <a:pt x="9370" y="5129"/>
                </a:cubicBezTo>
                <a:cubicBezTo>
                  <a:pt x="10512" y="6314"/>
                  <a:pt x="10490" y="8217"/>
                  <a:pt x="9296" y="9370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miter lim="10574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4_1_1_1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0"/>
          <p:cNvSpPr txBox="1"/>
          <p:nvPr>
            <p:ph idx="1" type="subTitle"/>
          </p:nvPr>
        </p:nvSpPr>
        <p:spPr>
          <a:xfrm>
            <a:off x="4765200" y="2317951"/>
            <a:ext cx="3658800" cy="530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ExtraBold"/>
                <a:ea typeface="Golos Text ExtraBold"/>
                <a:cs typeface="Golos Text ExtraBold"/>
                <a:sym typeface="Golos Text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ExtraBold"/>
                <a:ea typeface="Golos Text ExtraBold"/>
                <a:cs typeface="Golos Text ExtraBold"/>
                <a:sym typeface="Golos Text Extra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ExtraBold"/>
                <a:ea typeface="Golos Text ExtraBold"/>
                <a:cs typeface="Golos Text ExtraBold"/>
                <a:sym typeface="Golos Text Extra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ExtraBold"/>
                <a:ea typeface="Golos Text ExtraBold"/>
                <a:cs typeface="Golos Text ExtraBold"/>
                <a:sym typeface="Golos Text Extra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ExtraBold"/>
                <a:ea typeface="Golos Text ExtraBold"/>
                <a:cs typeface="Golos Text ExtraBold"/>
                <a:sym typeface="Golos Text Extra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ExtraBold"/>
                <a:ea typeface="Golos Text ExtraBold"/>
                <a:cs typeface="Golos Text ExtraBold"/>
                <a:sym typeface="Golos Text Extra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ExtraBold"/>
                <a:ea typeface="Golos Text ExtraBold"/>
                <a:cs typeface="Golos Text ExtraBold"/>
                <a:sym typeface="Golos Text Extra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ExtraBold"/>
                <a:ea typeface="Golos Text ExtraBold"/>
                <a:cs typeface="Golos Text ExtraBold"/>
                <a:sym typeface="Golos Text Extra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ExtraBold"/>
                <a:ea typeface="Golos Text ExtraBold"/>
                <a:cs typeface="Golos Text ExtraBold"/>
                <a:sym typeface="Golos Text ExtraBold"/>
              </a:defRPr>
            </a:lvl9pPr>
          </a:lstStyle>
          <a:p/>
        </p:txBody>
      </p:sp>
      <p:sp>
        <p:nvSpPr>
          <p:cNvPr id="162" name="Google Shape;162;p20"/>
          <p:cNvSpPr txBox="1"/>
          <p:nvPr>
            <p:ph idx="2" type="subTitle"/>
          </p:nvPr>
        </p:nvSpPr>
        <p:spPr>
          <a:xfrm>
            <a:off x="4765200" y="2738185"/>
            <a:ext cx="3658800" cy="6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63" name="Google Shape;163;p20"/>
          <p:cNvSpPr txBox="1"/>
          <p:nvPr>
            <p:ph idx="3" type="subTitle"/>
          </p:nvPr>
        </p:nvSpPr>
        <p:spPr>
          <a:xfrm>
            <a:off x="4765200" y="1199376"/>
            <a:ext cx="3658800" cy="530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ExtraBold"/>
                <a:ea typeface="Golos Text ExtraBold"/>
                <a:cs typeface="Golos Text ExtraBold"/>
                <a:sym typeface="Golos Text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ExtraBold"/>
                <a:ea typeface="Golos Text ExtraBold"/>
                <a:cs typeface="Golos Text ExtraBold"/>
                <a:sym typeface="Golos Text Extra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ExtraBold"/>
                <a:ea typeface="Golos Text ExtraBold"/>
                <a:cs typeface="Golos Text ExtraBold"/>
                <a:sym typeface="Golos Text Extra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ExtraBold"/>
                <a:ea typeface="Golos Text ExtraBold"/>
                <a:cs typeface="Golos Text ExtraBold"/>
                <a:sym typeface="Golos Text Extra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ExtraBold"/>
                <a:ea typeface="Golos Text ExtraBold"/>
                <a:cs typeface="Golos Text ExtraBold"/>
                <a:sym typeface="Golos Text Extra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ExtraBold"/>
                <a:ea typeface="Golos Text ExtraBold"/>
                <a:cs typeface="Golos Text ExtraBold"/>
                <a:sym typeface="Golos Text Extra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ExtraBold"/>
                <a:ea typeface="Golos Text ExtraBold"/>
                <a:cs typeface="Golos Text ExtraBold"/>
                <a:sym typeface="Golos Text Extra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ExtraBold"/>
                <a:ea typeface="Golos Text ExtraBold"/>
                <a:cs typeface="Golos Text ExtraBold"/>
                <a:sym typeface="Golos Text Extra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ExtraBold"/>
                <a:ea typeface="Golos Text ExtraBold"/>
                <a:cs typeface="Golos Text ExtraBold"/>
                <a:sym typeface="Golos Text ExtraBold"/>
              </a:defRPr>
            </a:lvl9pPr>
          </a:lstStyle>
          <a:p/>
        </p:txBody>
      </p:sp>
      <p:sp>
        <p:nvSpPr>
          <p:cNvPr id="164" name="Google Shape;164;p20"/>
          <p:cNvSpPr txBox="1"/>
          <p:nvPr>
            <p:ph idx="4" type="subTitle"/>
          </p:nvPr>
        </p:nvSpPr>
        <p:spPr>
          <a:xfrm>
            <a:off x="4765200" y="1619611"/>
            <a:ext cx="3658800" cy="6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65" name="Google Shape;165;p20"/>
          <p:cNvSpPr txBox="1"/>
          <p:nvPr>
            <p:ph idx="5" type="subTitle"/>
          </p:nvPr>
        </p:nvSpPr>
        <p:spPr>
          <a:xfrm>
            <a:off x="4765200" y="3436525"/>
            <a:ext cx="3658800" cy="5304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ExtraBold"/>
                <a:ea typeface="Golos Text ExtraBold"/>
                <a:cs typeface="Golos Text ExtraBold"/>
                <a:sym typeface="Golos Text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ExtraBold"/>
                <a:ea typeface="Golos Text ExtraBold"/>
                <a:cs typeface="Golos Text ExtraBold"/>
                <a:sym typeface="Golos Text Extra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ExtraBold"/>
                <a:ea typeface="Golos Text ExtraBold"/>
                <a:cs typeface="Golos Text ExtraBold"/>
                <a:sym typeface="Golos Text Extra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ExtraBold"/>
                <a:ea typeface="Golos Text ExtraBold"/>
                <a:cs typeface="Golos Text ExtraBold"/>
                <a:sym typeface="Golos Text Extra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ExtraBold"/>
                <a:ea typeface="Golos Text ExtraBold"/>
                <a:cs typeface="Golos Text ExtraBold"/>
                <a:sym typeface="Golos Text Extra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ExtraBold"/>
                <a:ea typeface="Golos Text ExtraBold"/>
                <a:cs typeface="Golos Text ExtraBold"/>
                <a:sym typeface="Golos Text Extra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ExtraBold"/>
                <a:ea typeface="Golos Text ExtraBold"/>
                <a:cs typeface="Golos Text ExtraBold"/>
                <a:sym typeface="Golos Text Extra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ExtraBold"/>
                <a:ea typeface="Golos Text ExtraBold"/>
                <a:cs typeface="Golos Text ExtraBold"/>
                <a:sym typeface="Golos Text Extra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ExtraBold"/>
                <a:ea typeface="Golos Text ExtraBold"/>
                <a:cs typeface="Golos Text ExtraBold"/>
                <a:sym typeface="Golos Text ExtraBold"/>
              </a:defRPr>
            </a:lvl9pPr>
          </a:lstStyle>
          <a:p/>
        </p:txBody>
      </p:sp>
      <p:sp>
        <p:nvSpPr>
          <p:cNvPr id="166" name="Google Shape;166;p20"/>
          <p:cNvSpPr txBox="1"/>
          <p:nvPr>
            <p:ph idx="6" type="subTitle"/>
          </p:nvPr>
        </p:nvSpPr>
        <p:spPr>
          <a:xfrm>
            <a:off x="4765200" y="3856759"/>
            <a:ext cx="3658800" cy="6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67" name="Google Shape;167;p20"/>
          <p:cNvSpPr txBox="1"/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8" name="Google Shape;168;p20"/>
          <p:cNvSpPr txBox="1"/>
          <p:nvPr>
            <p:ph idx="7" type="subTitle"/>
          </p:nvPr>
        </p:nvSpPr>
        <p:spPr>
          <a:xfrm>
            <a:off x="722375" y="1199376"/>
            <a:ext cx="3658800" cy="530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ExtraBold"/>
                <a:ea typeface="Golos Text ExtraBold"/>
                <a:cs typeface="Golos Text ExtraBold"/>
                <a:sym typeface="Golos Text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ExtraBold"/>
                <a:ea typeface="Golos Text ExtraBold"/>
                <a:cs typeface="Golos Text ExtraBold"/>
                <a:sym typeface="Golos Text Extra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ExtraBold"/>
                <a:ea typeface="Golos Text ExtraBold"/>
                <a:cs typeface="Golos Text ExtraBold"/>
                <a:sym typeface="Golos Text Extra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ExtraBold"/>
                <a:ea typeface="Golos Text ExtraBold"/>
                <a:cs typeface="Golos Text ExtraBold"/>
                <a:sym typeface="Golos Text Extra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ExtraBold"/>
                <a:ea typeface="Golos Text ExtraBold"/>
                <a:cs typeface="Golos Text ExtraBold"/>
                <a:sym typeface="Golos Text Extra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ExtraBold"/>
                <a:ea typeface="Golos Text ExtraBold"/>
                <a:cs typeface="Golos Text ExtraBold"/>
                <a:sym typeface="Golos Text Extra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ExtraBold"/>
                <a:ea typeface="Golos Text ExtraBold"/>
                <a:cs typeface="Golos Text ExtraBold"/>
                <a:sym typeface="Golos Text Extra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ExtraBold"/>
                <a:ea typeface="Golos Text ExtraBold"/>
                <a:cs typeface="Golos Text ExtraBold"/>
                <a:sym typeface="Golos Text Extra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ExtraBold"/>
                <a:ea typeface="Golos Text ExtraBold"/>
                <a:cs typeface="Golos Text ExtraBold"/>
                <a:sym typeface="Golos Text ExtraBold"/>
              </a:defRPr>
            </a:lvl9pPr>
          </a:lstStyle>
          <a:p/>
        </p:txBody>
      </p:sp>
      <p:sp>
        <p:nvSpPr>
          <p:cNvPr id="169" name="Google Shape;169;p20"/>
          <p:cNvSpPr txBox="1"/>
          <p:nvPr>
            <p:ph idx="8" type="subTitle"/>
          </p:nvPr>
        </p:nvSpPr>
        <p:spPr>
          <a:xfrm>
            <a:off x="722375" y="1619611"/>
            <a:ext cx="3658800" cy="6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70" name="Google Shape;170;p20"/>
          <p:cNvSpPr txBox="1"/>
          <p:nvPr>
            <p:ph idx="9" type="subTitle"/>
          </p:nvPr>
        </p:nvSpPr>
        <p:spPr>
          <a:xfrm>
            <a:off x="722375" y="2317951"/>
            <a:ext cx="3658800" cy="530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ExtraBold"/>
                <a:ea typeface="Golos Text ExtraBold"/>
                <a:cs typeface="Golos Text ExtraBold"/>
                <a:sym typeface="Golos Text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ExtraBold"/>
                <a:ea typeface="Golos Text ExtraBold"/>
                <a:cs typeface="Golos Text ExtraBold"/>
                <a:sym typeface="Golos Text Extra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ExtraBold"/>
                <a:ea typeface="Golos Text ExtraBold"/>
                <a:cs typeface="Golos Text ExtraBold"/>
                <a:sym typeface="Golos Text Extra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ExtraBold"/>
                <a:ea typeface="Golos Text ExtraBold"/>
                <a:cs typeface="Golos Text ExtraBold"/>
                <a:sym typeface="Golos Text Extra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ExtraBold"/>
                <a:ea typeface="Golos Text ExtraBold"/>
                <a:cs typeface="Golos Text ExtraBold"/>
                <a:sym typeface="Golos Text Extra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ExtraBold"/>
                <a:ea typeface="Golos Text ExtraBold"/>
                <a:cs typeface="Golos Text ExtraBold"/>
                <a:sym typeface="Golos Text Extra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ExtraBold"/>
                <a:ea typeface="Golos Text ExtraBold"/>
                <a:cs typeface="Golos Text ExtraBold"/>
                <a:sym typeface="Golos Text Extra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ExtraBold"/>
                <a:ea typeface="Golos Text ExtraBold"/>
                <a:cs typeface="Golos Text ExtraBold"/>
                <a:sym typeface="Golos Text Extra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ExtraBold"/>
                <a:ea typeface="Golos Text ExtraBold"/>
                <a:cs typeface="Golos Text ExtraBold"/>
                <a:sym typeface="Golos Text ExtraBold"/>
              </a:defRPr>
            </a:lvl9pPr>
          </a:lstStyle>
          <a:p/>
        </p:txBody>
      </p:sp>
      <p:sp>
        <p:nvSpPr>
          <p:cNvPr id="171" name="Google Shape;171;p20"/>
          <p:cNvSpPr txBox="1"/>
          <p:nvPr>
            <p:ph idx="13" type="subTitle"/>
          </p:nvPr>
        </p:nvSpPr>
        <p:spPr>
          <a:xfrm>
            <a:off x="722375" y="2738185"/>
            <a:ext cx="3658800" cy="6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72" name="Google Shape;172;p20"/>
          <p:cNvSpPr txBox="1"/>
          <p:nvPr>
            <p:ph idx="14" type="subTitle"/>
          </p:nvPr>
        </p:nvSpPr>
        <p:spPr>
          <a:xfrm>
            <a:off x="722375" y="3436525"/>
            <a:ext cx="3658800" cy="530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ExtraBold"/>
                <a:ea typeface="Golos Text ExtraBold"/>
                <a:cs typeface="Golos Text ExtraBold"/>
                <a:sym typeface="Golos Text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ExtraBold"/>
                <a:ea typeface="Golos Text ExtraBold"/>
                <a:cs typeface="Golos Text ExtraBold"/>
                <a:sym typeface="Golos Text Extra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ExtraBold"/>
                <a:ea typeface="Golos Text ExtraBold"/>
                <a:cs typeface="Golos Text ExtraBold"/>
                <a:sym typeface="Golos Text Extra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ExtraBold"/>
                <a:ea typeface="Golos Text ExtraBold"/>
                <a:cs typeface="Golos Text ExtraBold"/>
                <a:sym typeface="Golos Text Extra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ExtraBold"/>
                <a:ea typeface="Golos Text ExtraBold"/>
                <a:cs typeface="Golos Text ExtraBold"/>
                <a:sym typeface="Golos Text Extra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ExtraBold"/>
                <a:ea typeface="Golos Text ExtraBold"/>
                <a:cs typeface="Golos Text ExtraBold"/>
                <a:sym typeface="Golos Text Extra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ExtraBold"/>
                <a:ea typeface="Golos Text ExtraBold"/>
                <a:cs typeface="Golos Text ExtraBold"/>
                <a:sym typeface="Golos Text Extra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ExtraBold"/>
                <a:ea typeface="Golos Text ExtraBold"/>
                <a:cs typeface="Golos Text ExtraBold"/>
                <a:sym typeface="Golos Text Extra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Golos Text ExtraBold"/>
                <a:ea typeface="Golos Text ExtraBold"/>
                <a:cs typeface="Golos Text ExtraBold"/>
                <a:sym typeface="Golos Text ExtraBold"/>
              </a:defRPr>
            </a:lvl9pPr>
          </a:lstStyle>
          <a:p/>
        </p:txBody>
      </p:sp>
      <p:sp>
        <p:nvSpPr>
          <p:cNvPr id="173" name="Google Shape;173;p20"/>
          <p:cNvSpPr txBox="1"/>
          <p:nvPr>
            <p:ph idx="15" type="subTitle"/>
          </p:nvPr>
        </p:nvSpPr>
        <p:spPr>
          <a:xfrm>
            <a:off x="722375" y="3856759"/>
            <a:ext cx="3658800" cy="6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grpSp>
        <p:nvGrpSpPr>
          <p:cNvPr id="174" name="Google Shape;174;p20"/>
          <p:cNvGrpSpPr/>
          <p:nvPr/>
        </p:nvGrpSpPr>
        <p:grpSpPr>
          <a:xfrm flipH="1">
            <a:off x="7869700" y="178555"/>
            <a:ext cx="1788147" cy="355500"/>
            <a:chOff x="229850" y="4608575"/>
            <a:chExt cx="1788147" cy="355500"/>
          </a:xfrm>
        </p:grpSpPr>
        <p:sp>
          <p:nvSpPr>
            <p:cNvPr id="175" name="Google Shape;175;p20"/>
            <p:cNvSpPr/>
            <p:nvPr/>
          </p:nvSpPr>
          <p:spPr>
            <a:xfrm>
              <a:off x="229850" y="4608575"/>
              <a:ext cx="1727700" cy="355500"/>
            </a:xfrm>
            <a:prstGeom prst="roundRect">
              <a:avLst>
                <a:gd fmla="val 13038" name="adj"/>
              </a:avLst>
            </a:prstGeom>
            <a:noFill/>
            <a:ln cap="flat" cmpd="sng" w="9525">
              <a:solidFill>
                <a:schemeClr val="accent1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76" name="Google Shape;176;p20"/>
            <p:cNvGrpSpPr/>
            <p:nvPr/>
          </p:nvGrpSpPr>
          <p:grpSpPr>
            <a:xfrm>
              <a:off x="1899502" y="4716312"/>
              <a:ext cx="118495" cy="119191"/>
              <a:chOff x="4512753" y="952912"/>
              <a:chExt cx="118495" cy="119191"/>
            </a:xfrm>
          </p:grpSpPr>
          <p:sp>
            <p:nvSpPr>
              <p:cNvPr id="177" name="Google Shape;177;p20"/>
              <p:cNvSpPr/>
              <p:nvPr/>
            </p:nvSpPr>
            <p:spPr>
              <a:xfrm>
                <a:off x="4540464" y="980619"/>
                <a:ext cx="63074" cy="63776"/>
              </a:xfrm>
              <a:custGeom>
                <a:rect b="b" l="l" r="r" t="t"/>
                <a:pathLst>
                  <a:path extrusionOk="0" h="900" w="890">
                    <a:moveTo>
                      <a:pt x="445" y="0"/>
                    </a:moveTo>
                    <a:cubicBezTo>
                      <a:pt x="202" y="0"/>
                      <a:pt x="1" y="201"/>
                      <a:pt x="1" y="455"/>
                    </a:cubicBezTo>
                    <a:cubicBezTo>
                      <a:pt x="1" y="698"/>
                      <a:pt x="202" y="899"/>
                      <a:pt x="445" y="899"/>
                    </a:cubicBezTo>
                    <a:cubicBezTo>
                      <a:pt x="688" y="899"/>
                      <a:pt x="889" y="698"/>
                      <a:pt x="889" y="455"/>
                    </a:cubicBezTo>
                    <a:cubicBezTo>
                      <a:pt x="889" y="201"/>
                      <a:pt x="688" y="0"/>
                      <a:pt x="4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8" name="Google Shape;178;p20"/>
              <p:cNvSpPr/>
              <p:nvPr/>
            </p:nvSpPr>
            <p:spPr>
              <a:xfrm>
                <a:off x="4512753" y="952912"/>
                <a:ext cx="118495" cy="119191"/>
              </a:xfrm>
              <a:custGeom>
                <a:rect b="b" l="l" r="r" t="t"/>
                <a:pathLst>
                  <a:path extrusionOk="0" h="1682" w="1672">
                    <a:moveTo>
                      <a:pt x="836" y="106"/>
                    </a:moveTo>
                    <a:cubicBezTo>
                      <a:pt x="1238" y="106"/>
                      <a:pt x="1566" y="434"/>
                      <a:pt x="1566" y="846"/>
                    </a:cubicBezTo>
                    <a:cubicBezTo>
                      <a:pt x="1566" y="1248"/>
                      <a:pt x="1238" y="1576"/>
                      <a:pt x="836" y="1576"/>
                    </a:cubicBezTo>
                    <a:cubicBezTo>
                      <a:pt x="434" y="1576"/>
                      <a:pt x="106" y="1248"/>
                      <a:pt x="106" y="846"/>
                    </a:cubicBezTo>
                    <a:cubicBezTo>
                      <a:pt x="106" y="434"/>
                      <a:pt x="434" y="106"/>
                      <a:pt x="836" y="106"/>
                    </a:cubicBezTo>
                    <a:close/>
                    <a:moveTo>
                      <a:pt x="836" y="0"/>
                    </a:moveTo>
                    <a:cubicBezTo>
                      <a:pt x="371" y="0"/>
                      <a:pt x="1" y="381"/>
                      <a:pt x="1" y="846"/>
                    </a:cubicBezTo>
                    <a:cubicBezTo>
                      <a:pt x="1" y="1301"/>
                      <a:pt x="371" y="1681"/>
                      <a:pt x="836" y="1681"/>
                    </a:cubicBezTo>
                    <a:cubicBezTo>
                      <a:pt x="1301" y="1681"/>
                      <a:pt x="1671" y="1301"/>
                      <a:pt x="1671" y="846"/>
                    </a:cubicBezTo>
                    <a:cubicBezTo>
                      <a:pt x="1671" y="381"/>
                      <a:pt x="1301" y="0"/>
                      <a:pt x="8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/>
          <p:nvPr>
            <p:ph type="title"/>
          </p:nvPr>
        </p:nvSpPr>
        <p:spPr>
          <a:xfrm>
            <a:off x="4669425" y="2742402"/>
            <a:ext cx="3647400" cy="1045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000"/>
              <a:buNone/>
              <a:defRPr sz="4500">
                <a:highlight>
                  <a:schemeClr val="dk2"/>
                </a:highlight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/>
        </p:txBody>
      </p:sp>
      <p:sp>
        <p:nvSpPr>
          <p:cNvPr id="22" name="Google Shape;22;p3"/>
          <p:cNvSpPr txBox="1"/>
          <p:nvPr>
            <p:ph hasCustomPrompt="1" idx="2" type="title"/>
          </p:nvPr>
        </p:nvSpPr>
        <p:spPr>
          <a:xfrm>
            <a:off x="4774325" y="1337250"/>
            <a:ext cx="1313100" cy="13167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accent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5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23" name="Google Shape;23;p3"/>
          <p:cNvSpPr/>
          <p:nvPr>
            <p:ph idx="3" type="pic"/>
          </p:nvPr>
        </p:nvSpPr>
        <p:spPr>
          <a:xfrm>
            <a:off x="1267175" y="1044450"/>
            <a:ext cx="3054000" cy="3054600"/>
          </a:xfrm>
          <a:prstGeom prst="roundRect">
            <a:avLst>
              <a:gd fmla="val 7563" name="adj"/>
            </a:avLst>
          </a:prstGeom>
          <a:noFill/>
          <a:ln>
            <a:noFill/>
          </a:ln>
        </p:spPr>
      </p:sp>
      <p:sp>
        <p:nvSpPr>
          <p:cNvPr id="24" name="Google Shape;24;p3"/>
          <p:cNvSpPr/>
          <p:nvPr/>
        </p:nvSpPr>
        <p:spPr>
          <a:xfrm>
            <a:off x="8487449" y="4486981"/>
            <a:ext cx="1313108" cy="1313036"/>
          </a:xfrm>
          <a:custGeom>
            <a:rect b="b" l="l" r="r" t="t"/>
            <a:pathLst>
              <a:path extrusionOk="0" fill="none" h="14425" w="14425">
                <a:moveTo>
                  <a:pt x="11093" y="1777"/>
                </a:moveTo>
                <a:lnTo>
                  <a:pt x="10279" y="2570"/>
                </a:lnTo>
                <a:cubicBezTo>
                  <a:pt x="10247" y="2592"/>
                  <a:pt x="10226" y="2623"/>
                  <a:pt x="10205" y="2655"/>
                </a:cubicBezTo>
                <a:cubicBezTo>
                  <a:pt x="9666" y="2296"/>
                  <a:pt x="9073" y="2052"/>
                  <a:pt x="8460" y="1904"/>
                </a:cubicBezTo>
                <a:cubicBezTo>
                  <a:pt x="8471" y="1873"/>
                  <a:pt x="8481" y="1830"/>
                  <a:pt x="8481" y="1799"/>
                </a:cubicBezTo>
                <a:lnTo>
                  <a:pt x="8492" y="667"/>
                </a:lnTo>
                <a:cubicBezTo>
                  <a:pt x="8492" y="318"/>
                  <a:pt x="8206" y="22"/>
                  <a:pt x="7857" y="22"/>
                </a:cubicBezTo>
                <a:lnTo>
                  <a:pt x="6726" y="12"/>
                </a:lnTo>
                <a:cubicBezTo>
                  <a:pt x="6377" y="1"/>
                  <a:pt x="6081" y="286"/>
                  <a:pt x="6081" y="635"/>
                </a:cubicBezTo>
                <a:lnTo>
                  <a:pt x="6070" y="1767"/>
                </a:lnTo>
                <a:cubicBezTo>
                  <a:pt x="6070" y="1809"/>
                  <a:pt x="6070" y="1851"/>
                  <a:pt x="6081" y="1883"/>
                </a:cubicBezTo>
                <a:cubicBezTo>
                  <a:pt x="5478" y="2010"/>
                  <a:pt x="4897" y="2232"/>
                  <a:pt x="4368" y="2560"/>
                </a:cubicBezTo>
                <a:cubicBezTo>
                  <a:pt x="4347" y="2528"/>
                  <a:pt x="4326" y="2507"/>
                  <a:pt x="4294" y="2475"/>
                </a:cubicBezTo>
                <a:lnTo>
                  <a:pt x="3511" y="1672"/>
                </a:lnTo>
                <a:cubicBezTo>
                  <a:pt x="3268" y="1418"/>
                  <a:pt x="2856" y="1407"/>
                  <a:pt x="2602" y="1651"/>
                </a:cubicBezTo>
                <a:lnTo>
                  <a:pt x="1798" y="2444"/>
                </a:lnTo>
                <a:cubicBezTo>
                  <a:pt x="1545" y="2687"/>
                  <a:pt x="1534" y="3089"/>
                  <a:pt x="1777" y="3342"/>
                </a:cubicBezTo>
                <a:lnTo>
                  <a:pt x="2570" y="4157"/>
                </a:lnTo>
                <a:cubicBezTo>
                  <a:pt x="2591" y="4178"/>
                  <a:pt x="2623" y="4210"/>
                  <a:pt x="2655" y="4231"/>
                </a:cubicBezTo>
                <a:cubicBezTo>
                  <a:pt x="2295" y="4770"/>
                  <a:pt x="2052" y="5352"/>
                  <a:pt x="1904" y="5965"/>
                </a:cubicBezTo>
                <a:cubicBezTo>
                  <a:pt x="1872" y="5965"/>
                  <a:pt x="1830" y="5954"/>
                  <a:pt x="1798" y="5954"/>
                </a:cubicBezTo>
                <a:lnTo>
                  <a:pt x="667" y="5944"/>
                </a:lnTo>
                <a:cubicBezTo>
                  <a:pt x="498" y="5944"/>
                  <a:pt x="329" y="6007"/>
                  <a:pt x="212" y="6123"/>
                </a:cubicBezTo>
                <a:lnTo>
                  <a:pt x="212" y="6123"/>
                </a:lnTo>
                <a:cubicBezTo>
                  <a:pt x="85" y="6240"/>
                  <a:pt x="22" y="6398"/>
                  <a:pt x="22" y="6578"/>
                </a:cubicBezTo>
                <a:lnTo>
                  <a:pt x="1" y="7710"/>
                </a:lnTo>
                <a:lnTo>
                  <a:pt x="1" y="7710"/>
                </a:lnTo>
                <a:cubicBezTo>
                  <a:pt x="1" y="8059"/>
                  <a:pt x="286" y="8344"/>
                  <a:pt x="635" y="8355"/>
                </a:cubicBezTo>
                <a:lnTo>
                  <a:pt x="1767" y="8365"/>
                </a:lnTo>
                <a:cubicBezTo>
                  <a:pt x="1809" y="8365"/>
                  <a:pt x="1841" y="8355"/>
                  <a:pt x="1883" y="8355"/>
                </a:cubicBezTo>
                <a:cubicBezTo>
                  <a:pt x="2010" y="8947"/>
                  <a:pt x="2232" y="9528"/>
                  <a:pt x="2560" y="10068"/>
                </a:cubicBezTo>
                <a:cubicBezTo>
                  <a:pt x="2528" y="10089"/>
                  <a:pt x="2507" y="10110"/>
                  <a:pt x="2475" y="10131"/>
                </a:cubicBezTo>
                <a:lnTo>
                  <a:pt x="1661" y="10924"/>
                </a:lnTo>
                <a:cubicBezTo>
                  <a:pt x="1407" y="11167"/>
                  <a:pt x="1407" y="11569"/>
                  <a:pt x="1650" y="11823"/>
                </a:cubicBezTo>
                <a:lnTo>
                  <a:pt x="2433" y="12637"/>
                </a:lnTo>
                <a:cubicBezTo>
                  <a:pt x="2687" y="12891"/>
                  <a:pt x="3088" y="12891"/>
                  <a:pt x="3342" y="12648"/>
                </a:cubicBezTo>
                <a:lnTo>
                  <a:pt x="4156" y="11865"/>
                </a:lnTo>
                <a:cubicBezTo>
                  <a:pt x="4178" y="11834"/>
                  <a:pt x="4199" y="11812"/>
                  <a:pt x="4220" y="11781"/>
                </a:cubicBezTo>
                <a:cubicBezTo>
                  <a:pt x="4759" y="12130"/>
                  <a:pt x="5351" y="12383"/>
                  <a:pt x="5965" y="12521"/>
                </a:cubicBezTo>
                <a:cubicBezTo>
                  <a:pt x="5954" y="12563"/>
                  <a:pt x="5954" y="12595"/>
                  <a:pt x="5954" y="12637"/>
                </a:cubicBezTo>
                <a:lnTo>
                  <a:pt x="5943" y="13769"/>
                </a:lnTo>
                <a:cubicBezTo>
                  <a:pt x="5943" y="13938"/>
                  <a:pt x="6007" y="14096"/>
                  <a:pt x="6123" y="14223"/>
                </a:cubicBezTo>
                <a:cubicBezTo>
                  <a:pt x="6240" y="14340"/>
                  <a:pt x="6398" y="14414"/>
                  <a:pt x="6567" y="14414"/>
                </a:cubicBezTo>
                <a:lnTo>
                  <a:pt x="7699" y="14424"/>
                </a:lnTo>
                <a:lnTo>
                  <a:pt x="7699" y="14424"/>
                </a:lnTo>
                <a:cubicBezTo>
                  <a:pt x="7879" y="14424"/>
                  <a:pt x="8037" y="14361"/>
                  <a:pt x="8154" y="14245"/>
                </a:cubicBezTo>
                <a:cubicBezTo>
                  <a:pt x="8270" y="14128"/>
                  <a:pt x="8344" y="13970"/>
                  <a:pt x="8344" y="13790"/>
                </a:cubicBezTo>
                <a:lnTo>
                  <a:pt x="8365" y="12658"/>
                </a:lnTo>
                <a:cubicBezTo>
                  <a:pt x="8365" y="12627"/>
                  <a:pt x="8354" y="12584"/>
                  <a:pt x="8354" y="12553"/>
                </a:cubicBezTo>
                <a:cubicBezTo>
                  <a:pt x="8947" y="12426"/>
                  <a:pt x="9528" y="12193"/>
                  <a:pt x="10067" y="11865"/>
                </a:cubicBezTo>
                <a:cubicBezTo>
                  <a:pt x="10078" y="11897"/>
                  <a:pt x="10110" y="11929"/>
                  <a:pt x="10131" y="11950"/>
                </a:cubicBezTo>
                <a:lnTo>
                  <a:pt x="10924" y="12764"/>
                </a:lnTo>
                <a:cubicBezTo>
                  <a:pt x="11167" y="13018"/>
                  <a:pt x="11569" y="13028"/>
                  <a:pt x="11823" y="12785"/>
                </a:cubicBezTo>
                <a:lnTo>
                  <a:pt x="12637" y="11992"/>
                </a:lnTo>
                <a:cubicBezTo>
                  <a:pt x="12891" y="11749"/>
                  <a:pt x="12891" y="11347"/>
                  <a:pt x="12648" y="11093"/>
                </a:cubicBezTo>
                <a:lnTo>
                  <a:pt x="11865" y="10279"/>
                </a:lnTo>
                <a:cubicBezTo>
                  <a:pt x="11833" y="10247"/>
                  <a:pt x="11812" y="10226"/>
                  <a:pt x="11780" y="10205"/>
                </a:cubicBezTo>
                <a:cubicBezTo>
                  <a:pt x="12129" y="9666"/>
                  <a:pt x="12383" y="9074"/>
                  <a:pt x="12521" y="8460"/>
                </a:cubicBezTo>
                <a:cubicBezTo>
                  <a:pt x="12563" y="8471"/>
                  <a:pt x="12595" y="8482"/>
                  <a:pt x="12637" y="8482"/>
                </a:cubicBezTo>
                <a:lnTo>
                  <a:pt x="13768" y="8492"/>
                </a:lnTo>
                <a:cubicBezTo>
                  <a:pt x="13938" y="8492"/>
                  <a:pt x="14096" y="8418"/>
                  <a:pt x="14213" y="8312"/>
                </a:cubicBezTo>
                <a:cubicBezTo>
                  <a:pt x="14339" y="8196"/>
                  <a:pt x="14414" y="8037"/>
                  <a:pt x="14414" y="7858"/>
                </a:cubicBezTo>
                <a:lnTo>
                  <a:pt x="14424" y="6726"/>
                </a:lnTo>
                <a:cubicBezTo>
                  <a:pt x="14424" y="6377"/>
                  <a:pt x="14149" y="6092"/>
                  <a:pt x="13790" y="6081"/>
                </a:cubicBezTo>
                <a:lnTo>
                  <a:pt x="12658" y="6071"/>
                </a:lnTo>
                <a:cubicBezTo>
                  <a:pt x="12626" y="6071"/>
                  <a:pt x="12584" y="6071"/>
                  <a:pt x="12552" y="6081"/>
                </a:cubicBezTo>
                <a:cubicBezTo>
                  <a:pt x="12426" y="5478"/>
                  <a:pt x="12193" y="4907"/>
                  <a:pt x="11865" y="4368"/>
                </a:cubicBezTo>
                <a:cubicBezTo>
                  <a:pt x="11897" y="4347"/>
                  <a:pt x="11929" y="4326"/>
                  <a:pt x="11950" y="4294"/>
                </a:cubicBezTo>
                <a:lnTo>
                  <a:pt x="12764" y="3512"/>
                </a:lnTo>
                <a:cubicBezTo>
                  <a:pt x="13018" y="3268"/>
                  <a:pt x="13028" y="2856"/>
                  <a:pt x="12774" y="2602"/>
                </a:cubicBezTo>
                <a:lnTo>
                  <a:pt x="11992" y="1799"/>
                </a:lnTo>
                <a:cubicBezTo>
                  <a:pt x="11749" y="1545"/>
                  <a:pt x="11336" y="1534"/>
                  <a:pt x="11093" y="1777"/>
                </a:cubicBezTo>
                <a:close/>
                <a:moveTo>
                  <a:pt x="9296" y="9370"/>
                </a:moveTo>
                <a:cubicBezTo>
                  <a:pt x="8111" y="10522"/>
                  <a:pt x="6208" y="10491"/>
                  <a:pt x="5066" y="9306"/>
                </a:cubicBezTo>
                <a:cubicBezTo>
                  <a:pt x="3913" y="8111"/>
                  <a:pt x="3945" y="6208"/>
                  <a:pt x="5129" y="5066"/>
                </a:cubicBezTo>
                <a:cubicBezTo>
                  <a:pt x="6314" y="3913"/>
                  <a:pt x="8217" y="3945"/>
                  <a:pt x="9370" y="5129"/>
                </a:cubicBezTo>
                <a:cubicBezTo>
                  <a:pt x="10512" y="6314"/>
                  <a:pt x="10490" y="8217"/>
                  <a:pt x="9296" y="9370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miter lim="10574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" name="Google Shape;25;p3"/>
          <p:cNvSpPr/>
          <p:nvPr/>
        </p:nvSpPr>
        <p:spPr>
          <a:xfrm>
            <a:off x="-254425" y="-124300"/>
            <a:ext cx="802667" cy="794792"/>
          </a:xfrm>
          <a:custGeom>
            <a:rect b="b" l="l" r="r" t="t"/>
            <a:pathLst>
              <a:path extrusionOk="0" h="10430" w="10533">
                <a:moveTo>
                  <a:pt x="5270" y="3004"/>
                </a:moveTo>
                <a:cubicBezTo>
                  <a:pt x="6208" y="3004"/>
                  <a:pt x="7080" y="3606"/>
                  <a:pt x="7371" y="4546"/>
                </a:cubicBezTo>
                <a:cubicBezTo>
                  <a:pt x="7741" y="5709"/>
                  <a:pt x="7096" y="6957"/>
                  <a:pt x="5933" y="7327"/>
                </a:cubicBezTo>
                <a:cubicBezTo>
                  <a:pt x="5715" y="7395"/>
                  <a:pt x="5494" y="7427"/>
                  <a:pt x="5276" y="7427"/>
                </a:cubicBezTo>
                <a:cubicBezTo>
                  <a:pt x="4333" y="7427"/>
                  <a:pt x="3454" y="6824"/>
                  <a:pt x="3162" y="5879"/>
                </a:cubicBezTo>
                <a:cubicBezTo>
                  <a:pt x="2792" y="4715"/>
                  <a:pt x="3437" y="3478"/>
                  <a:pt x="4600" y="3108"/>
                </a:cubicBezTo>
                <a:cubicBezTo>
                  <a:pt x="4823" y="3037"/>
                  <a:pt x="5048" y="3004"/>
                  <a:pt x="5270" y="3004"/>
                </a:cubicBezTo>
                <a:close/>
                <a:moveTo>
                  <a:pt x="4197" y="0"/>
                </a:moveTo>
                <a:cubicBezTo>
                  <a:pt x="4151" y="0"/>
                  <a:pt x="4106" y="7"/>
                  <a:pt x="4061" y="20"/>
                </a:cubicBezTo>
                <a:lnTo>
                  <a:pt x="3268" y="274"/>
                </a:lnTo>
                <a:cubicBezTo>
                  <a:pt x="3014" y="348"/>
                  <a:pt x="2877" y="623"/>
                  <a:pt x="2961" y="866"/>
                </a:cubicBezTo>
                <a:lnTo>
                  <a:pt x="3215" y="1659"/>
                </a:lnTo>
                <a:cubicBezTo>
                  <a:pt x="3215" y="1691"/>
                  <a:pt x="3226" y="1712"/>
                  <a:pt x="3247" y="1733"/>
                </a:cubicBezTo>
                <a:cubicBezTo>
                  <a:pt x="2834" y="1977"/>
                  <a:pt x="2475" y="2283"/>
                  <a:pt x="2179" y="2643"/>
                </a:cubicBezTo>
                <a:cubicBezTo>
                  <a:pt x="2158" y="2622"/>
                  <a:pt x="2126" y="2611"/>
                  <a:pt x="2105" y="2590"/>
                </a:cubicBezTo>
                <a:lnTo>
                  <a:pt x="1365" y="2209"/>
                </a:lnTo>
                <a:cubicBezTo>
                  <a:pt x="1297" y="2179"/>
                  <a:pt x="1225" y="2162"/>
                  <a:pt x="1155" y="2162"/>
                </a:cubicBezTo>
                <a:cubicBezTo>
                  <a:pt x="1104" y="2162"/>
                  <a:pt x="1054" y="2171"/>
                  <a:pt x="1005" y="2188"/>
                </a:cubicBezTo>
                <a:cubicBezTo>
                  <a:pt x="878" y="2220"/>
                  <a:pt x="783" y="2304"/>
                  <a:pt x="730" y="2421"/>
                </a:cubicBezTo>
                <a:lnTo>
                  <a:pt x="349" y="3161"/>
                </a:lnTo>
                <a:cubicBezTo>
                  <a:pt x="233" y="3394"/>
                  <a:pt x="318" y="3679"/>
                  <a:pt x="550" y="3795"/>
                </a:cubicBezTo>
                <a:lnTo>
                  <a:pt x="1291" y="4176"/>
                </a:lnTo>
                <a:cubicBezTo>
                  <a:pt x="1322" y="4187"/>
                  <a:pt x="1343" y="4197"/>
                  <a:pt x="1375" y="4208"/>
                </a:cubicBezTo>
                <a:cubicBezTo>
                  <a:pt x="1259" y="4641"/>
                  <a:pt x="1217" y="5096"/>
                  <a:pt x="1259" y="5561"/>
                </a:cubicBezTo>
                <a:cubicBezTo>
                  <a:pt x="1227" y="5561"/>
                  <a:pt x="1206" y="5572"/>
                  <a:pt x="1174" y="5572"/>
                </a:cubicBezTo>
                <a:lnTo>
                  <a:pt x="381" y="5826"/>
                </a:lnTo>
                <a:cubicBezTo>
                  <a:pt x="138" y="5910"/>
                  <a:pt x="0" y="6175"/>
                  <a:pt x="75" y="6418"/>
                </a:cubicBezTo>
                <a:lnTo>
                  <a:pt x="328" y="7211"/>
                </a:lnTo>
                <a:cubicBezTo>
                  <a:pt x="388" y="7414"/>
                  <a:pt x="569" y="7543"/>
                  <a:pt x="769" y="7543"/>
                </a:cubicBezTo>
                <a:cubicBezTo>
                  <a:pt x="819" y="7543"/>
                  <a:pt x="870" y="7535"/>
                  <a:pt x="920" y="7518"/>
                </a:cubicBezTo>
                <a:lnTo>
                  <a:pt x="1714" y="7274"/>
                </a:lnTo>
                <a:cubicBezTo>
                  <a:pt x="1735" y="7264"/>
                  <a:pt x="1766" y="7253"/>
                  <a:pt x="1788" y="7243"/>
                </a:cubicBezTo>
                <a:cubicBezTo>
                  <a:pt x="2031" y="7655"/>
                  <a:pt x="2337" y="8004"/>
                  <a:pt x="2686" y="8300"/>
                </a:cubicBezTo>
                <a:cubicBezTo>
                  <a:pt x="2676" y="8321"/>
                  <a:pt x="2655" y="8353"/>
                  <a:pt x="2644" y="8374"/>
                </a:cubicBezTo>
                <a:lnTo>
                  <a:pt x="2263" y="9114"/>
                </a:lnTo>
                <a:cubicBezTo>
                  <a:pt x="2211" y="9231"/>
                  <a:pt x="2200" y="9358"/>
                  <a:pt x="2232" y="9474"/>
                </a:cubicBezTo>
                <a:cubicBezTo>
                  <a:pt x="2274" y="9601"/>
                  <a:pt x="2359" y="9696"/>
                  <a:pt x="2464" y="9749"/>
                </a:cubicBezTo>
                <a:lnTo>
                  <a:pt x="3215" y="10129"/>
                </a:lnTo>
                <a:cubicBezTo>
                  <a:pt x="3279" y="10168"/>
                  <a:pt x="3353" y="10187"/>
                  <a:pt x="3426" y="10187"/>
                </a:cubicBezTo>
                <a:cubicBezTo>
                  <a:pt x="3474" y="10187"/>
                  <a:pt x="3522" y="10178"/>
                  <a:pt x="3564" y="10161"/>
                </a:cubicBezTo>
                <a:cubicBezTo>
                  <a:pt x="3680" y="10129"/>
                  <a:pt x="3786" y="10045"/>
                  <a:pt x="3850" y="9929"/>
                </a:cubicBezTo>
                <a:lnTo>
                  <a:pt x="4230" y="9188"/>
                </a:lnTo>
                <a:cubicBezTo>
                  <a:pt x="4241" y="9157"/>
                  <a:pt x="4251" y="9135"/>
                  <a:pt x="4251" y="9114"/>
                </a:cubicBezTo>
                <a:cubicBezTo>
                  <a:pt x="4581" y="9193"/>
                  <a:pt x="4916" y="9236"/>
                  <a:pt x="5257" y="9236"/>
                </a:cubicBezTo>
                <a:cubicBezTo>
                  <a:pt x="5376" y="9236"/>
                  <a:pt x="5495" y="9231"/>
                  <a:pt x="5615" y="9220"/>
                </a:cubicBezTo>
                <a:cubicBezTo>
                  <a:pt x="5615" y="9252"/>
                  <a:pt x="5615" y="9273"/>
                  <a:pt x="5626" y="9305"/>
                </a:cubicBezTo>
                <a:lnTo>
                  <a:pt x="5880" y="10098"/>
                </a:lnTo>
                <a:cubicBezTo>
                  <a:pt x="5939" y="10301"/>
                  <a:pt x="6120" y="10429"/>
                  <a:pt x="6320" y="10429"/>
                </a:cubicBezTo>
                <a:cubicBezTo>
                  <a:pt x="6370" y="10429"/>
                  <a:pt x="6421" y="10421"/>
                  <a:pt x="6472" y="10404"/>
                </a:cubicBezTo>
                <a:lnTo>
                  <a:pt x="7265" y="10151"/>
                </a:lnTo>
                <a:cubicBezTo>
                  <a:pt x="7508" y="10077"/>
                  <a:pt x="7646" y="9812"/>
                  <a:pt x="7572" y="9569"/>
                </a:cubicBezTo>
                <a:lnTo>
                  <a:pt x="7318" y="8765"/>
                </a:lnTo>
                <a:cubicBezTo>
                  <a:pt x="7318" y="8744"/>
                  <a:pt x="7297" y="8713"/>
                  <a:pt x="7286" y="8691"/>
                </a:cubicBezTo>
                <a:cubicBezTo>
                  <a:pt x="7699" y="8459"/>
                  <a:pt x="8058" y="8142"/>
                  <a:pt x="8354" y="7793"/>
                </a:cubicBezTo>
                <a:cubicBezTo>
                  <a:pt x="8375" y="7803"/>
                  <a:pt x="8397" y="7824"/>
                  <a:pt x="8428" y="7835"/>
                </a:cubicBezTo>
                <a:lnTo>
                  <a:pt x="9168" y="8216"/>
                </a:lnTo>
                <a:cubicBezTo>
                  <a:pt x="9237" y="8253"/>
                  <a:pt x="9308" y="8268"/>
                  <a:pt x="9379" y="8268"/>
                </a:cubicBezTo>
                <a:cubicBezTo>
                  <a:pt x="9430" y="8268"/>
                  <a:pt x="9480" y="8260"/>
                  <a:pt x="9528" y="8247"/>
                </a:cubicBezTo>
                <a:cubicBezTo>
                  <a:pt x="9644" y="8205"/>
                  <a:pt x="9739" y="8131"/>
                  <a:pt x="9803" y="8015"/>
                </a:cubicBezTo>
                <a:lnTo>
                  <a:pt x="10184" y="7274"/>
                </a:lnTo>
                <a:cubicBezTo>
                  <a:pt x="10300" y="7042"/>
                  <a:pt x="10205" y="6756"/>
                  <a:pt x="9983" y="6640"/>
                </a:cubicBezTo>
                <a:lnTo>
                  <a:pt x="9232" y="6259"/>
                </a:lnTo>
                <a:cubicBezTo>
                  <a:pt x="9211" y="6238"/>
                  <a:pt x="9190" y="6228"/>
                  <a:pt x="9158" y="6228"/>
                </a:cubicBezTo>
                <a:cubicBezTo>
                  <a:pt x="9274" y="5794"/>
                  <a:pt x="9316" y="5329"/>
                  <a:pt x="9274" y="4874"/>
                </a:cubicBezTo>
                <a:cubicBezTo>
                  <a:pt x="9295" y="4863"/>
                  <a:pt x="9327" y="4863"/>
                  <a:pt x="9348" y="4853"/>
                </a:cubicBezTo>
                <a:lnTo>
                  <a:pt x="10152" y="4599"/>
                </a:lnTo>
                <a:cubicBezTo>
                  <a:pt x="10395" y="4525"/>
                  <a:pt x="10533" y="4261"/>
                  <a:pt x="10459" y="4007"/>
                </a:cubicBezTo>
                <a:lnTo>
                  <a:pt x="10205" y="3214"/>
                </a:lnTo>
                <a:cubicBezTo>
                  <a:pt x="10144" y="3015"/>
                  <a:pt x="9950" y="2887"/>
                  <a:pt x="9748" y="2887"/>
                </a:cubicBezTo>
                <a:cubicBezTo>
                  <a:pt x="9703" y="2887"/>
                  <a:pt x="9657" y="2894"/>
                  <a:pt x="9613" y="2907"/>
                </a:cubicBezTo>
                <a:lnTo>
                  <a:pt x="8819" y="3161"/>
                </a:lnTo>
                <a:cubicBezTo>
                  <a:pt x="8798" y="3172"/>
                  <a:pt x="8767" y="3182"/>
                  <a:pt x="8745" y="3193"/>
                </a:cubicBezTo>
                <a:cubicBezTo>
                  <a:pt x="8502" y="2780"/>
                  <a:pt x="8196" y="2421"/>
                  <a:pt x="7847" y="2125"/>
                </a:cubicBezTo>
                <a:cubicBezTo>
                  <a:pt x="7857" y="2104"/>
                  <a:pt x="7878" y="2082"/>
                  <a:pt x="7889" y="2051"/>
                </a:cubicBezTo>
                <a:lnTo>
                  <a:pt x="8270" y="1311"/>
                </a:lnTo>
                <a:cubicBezTo>
                  <a:pt x="8386" y="1078"/>
                  <a:pt x="8291" y="792"/>
                  <a:pt x="8069" y="676"/>
                </a:cubicBezTo>
                <a:lnTo>
                  <a:pt x="7318" y="295"/>
                </a:lnTo>
                <a:cubicBezTo>
                  <a:pt x="7250" y="261"/>
                  <a:pt x="7178" y="245"/>
                  <a:pt x="7108" y="245"/>
                </a:cubicBezTo>
                <a:cubicBezTo>
                  <a:pt x="6937" y="245"/>
                  <a:pt x="6773" y="339"/>
                  <a:pt x="6683" y="496"/>
                </a:cubicBezTo>
                <a:lnTo>
                  <a:pt x="6303" y="1247"/>
                </a:lnTo>
                <a:cubicBezTo>
                  <a:pt x="6292" y="1268"/>
                  <a:pt x="6282" y="1289"/>
                  <a:pt x="6271" y="1321"/>
                </a:cubicBezTo>
                <a:cubicBezTo>
                  <a:pt x="5948" y="1234"/>
                  <a:pt x="5612" y="1189"/>
                  <a:pt x="5270" y="1189"/>
                </a:cubicBezTo>
                <a:cubicBezTo>
                  <a:pt x="5153" y="1189"/>
                  <a:pt x="5036" y="1194"/>
                  <a:pt x="4918" y="1205"/>
                </a:cubicBezTo>
                <a:cubicBezTo>
                  <a:pt x="4918" y="1184"/>
                  <a:pt x="4907" y="1152"/>
                  <a:pt x="4907" y="1131"/>
                </a:cubicBezTo>
                <a:lnTo>
                  <a:pt x="4653" y="327"/>
                </a:lnTo>
                <a:cubicBezTo>
                  <a:pt x="4593" y="129"/>
                  <a:pt x="4398" y="0"/>
                  <a:pt x="419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20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1"/>
          <p:cNvSpPr txBox="1"/>
          <p:nvPr>
            <p:ph type="title"/>
          </p:nvPr>
        </p:nvSpPr>
        <p:spPr>
          <a:xfrm>
            <a:off x="1741375" y="521375"/>
            <a:ext cx="3060300" cy="5922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highlight>
                  <a:schemeClr val="dk2"/>
                </a:highlight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grpSp>
        <p:nvGrpSpPr>
          <p:cNvPr id="181" name="Google Shape;181;p21"/>
          <p:cNvGrpSpPr/>
          <p:nvPr/>
        </p:nvGrpSpPr>
        <p:grpSpPr>
          <a:xfrm>
            <a:off x="-171700" y="4608575"/>
            <a:ext cx="1788147" cy="355500"/>
            <a:chOff x="229850" y="4608575"/>
            <a:chExt cx="1788147" cy="355500"/>
          </a:xfrm>
        </p:grpSpPr>
        <p:sp>
          <p:nvSpPr>
            <p:cNvPr id="182" name="Google Shape;182;p21"/>
            <p:cNvSpPr/>
            <p:nvPr/>
          </p:nvSpPr>
          <p:spPr>
            <a:xfrm>
              <a:off x="229850" y="4608575"/>
              <a:ext cx="1727700" cy="355500"/>
            </a:xfrm>
            <a:prstGeom prst="roundRect">
              <a:avLst>
                <a:gd fmla="val 13038" name="adj"/>
              </a:avLst>
            </a:prstGeom>
            <a:noFill/>
            <a:ln cap="flat" cmpd="sng" w="9525">
              <a:solidFill>
                <a:schemeClr val="accent1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83" name="Google Shape;183;p21"/>
            <p:cNvGrpSpPr/>
            <p:nvPr/>
          </p:nvGrpSpPr>
          <p:grpSpPr>
            <a:xfrm>
              <a:off x="1899502" y="4716312"/>
              <a:ext cx="118495" cy="119191"/>
              <a:chOff x="4512753" y="952912"/>
              <a:chExt cx="118495" cy="119191"/>
            </a:xfrm>
          </p:grpSpPr>
          <p:sp>
            <p:nvSpPr>
              <p:cNvPr id="184" name="Google Shape;184;p21"/>
              <p:cNvSpPr/>
              <p:nvPr/>
            </p:nvSpPr>
            <p:spPr>
              <a:xfrm>
                <a:off x="4540464" y="980619"/>
                <a:ext cx="63074" cy="63776"/>
              </a:xfrm>
              <a:custGeom>
                <a:rect b="b" l="l" r="r" t="t"/>
                <a:pathLst>
                  <a:path extrusionOk="0" h="900" w="890">
                    <a:moveTo>
                      <a:pt x="445" y="0"/>
                    </a:moveTo>
                    <a:cubicBezTo>
                      <a:pt x="202" y="0"/>
                      <a:pt x="1" y="201"/>
                      <a:pt x="1" y="455"/>
                    </a:cubicBezTo>
                    <a:cubicBezTo>
                      <a:pt x="1" y="698"/>
                      <a:pt x="202" y="899"/>
                      <a:pt x="445" y="899"/>
                    </a:cubicBezTo>
                    <a:cubicBezTo>
                      <a:pt x="688" y="899"/>
                      <a:pt x="889" y="698"/>
                      <a:pt x="889" y="455"/>
                    </a:cubicBezTo>
                    <a:cubicBezTo>
                      <a:pt x="889" y="201"/>
                      <a:pt x="688" y="0"/>
                      <a:pt x="4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5" name="Google Shape;185;p21"/>
              <p:cNvSpPr/>
              <p:nvPr/>
            </p:nvSpPr>
            <p:spPr>
              <a:xfrm>
                <a:off x="4512753" y="952912"/>
                <a:ext cx="118495" cy="119191"/>
              </a:xfrm>
              <a:custGeom>
                <a:rect b="b" l="l" r="r" t="t"/>
                <a:pathLst>
                  <a:path extrusionOk="0" h="1682" w="1672">
                    <a:moveTo>
                      <a:pt x="836" y="106"/>
                    </a:moveTo>
                    <a:cubicBezTo>
                      <a:pt x="1238" y="106"/>
                      <a:pt x="1566" y="434"/>
                      <a:pt x="1566" y="846"/>
                    </a:cubicBezTo>
                    <a:cubicBezTo>
                      <a:pt x="1566" y="1248"/>
                      <a:pt x="1238" y="1576"/>
                      <a:pt x="836" y="1576"/>
                    </a:cubicBezTo>
                    <a:cubicBezTo>
                      <a:pt x="434" y="1576"/>
                      <a:pt x="106" y="1248"/>
                      <a:pt x="106" y="846"/>
                    </a:cubicBezTo>
                    <a:cubicBezTo>
                      <a:pt x="106" y="434"/>
                      <a:pt x="434" y="106"/>
                      <a:pt x="836" y="106"/>
                    </a:cubicBezTo>
                    <a:close/>
                    <a:moveTo>
                      <a:pt x="836" y="0"/>
                    </a:moveTo>
                    <a:cubicBezTo>
                      <a:pt x="371" y="0"/>
                      <a:pt x="1" y="381"/>
                      <a:pt x="1" y="846"/>
                    </a:cubicBezTo>
                    <a:cubicBezTo>
                      <a:pt x="1" y="1301"/>
                      <a:pt x="371" y="1681"/>
                      <a:pt x="836" y="1681"/>
                    </a:cubicBezTo>
                    <a:cubicBezTo>
                      <a:pt x="1301" y="1681"/>
                      <a:pt x="1671" y="1301"/>
                      <a:pt x="1671" y="846"/>
                    </a:cubicBezTo>
                    <a:cubicBezTo>
                      <a:pt x="1671" y="381"/>
                      <a:pt x="1301" y="0"/>
                      <a:pt x="8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86" name="Google Shape;186;p21"/>
          <p:cNvSpPr/>
          <p:nvPr/>
        </p:nvSpPr>
        <p:spPr>
          <a:xfrm>
            <a:off x="8664499" y="-474795"/>
            <a:ext cx="959003" cy="949573"/>
          </a:xfrm>
          <a:custGeom>
            <a:rect b="b" l="l" r="r" t="t"/>
            <a:pathLst>
              <a:path extrusionOk="0" h="10430" w="10533">
                <a:moveTo>
                  <a:pt x="5270" y="3004"/>
                </a:moveTo>
                <a:cubicBezTo>
                  <a:pt x="6208" y="3004"/>
                  <a:pt x="7080" y="3606"/>
                  <a:pt x="7371" y="4546"/>
                </a:cubicBezTo>
                <a:cubicBezTo>
                  <a:pt x="7741" y="5709"/>
                  <a:pt x="7096" y="6957"/>
                  <a:pt x="5933" y="7327"/>
                </a:cubicBezTo>
                <a:cubicBezTo>
                  <a:pt x="5715" y="7395"/>
                  <a:pt x="5494" y="7427"/>
                  <a:pt x="5276" y="7427"/>
                </a:cubicBezTo>
                <a:cubicBezTo>
                  <a:pt x="4333" y="7427"/>
                  <a:pt x="3454" y="6824"/>
                  <a:pt x="3162" y="5879"/>
                </a:cubicBezTo>
                <a:cubicBezTo>
                  <a:pt x="2792" y="4715"/>
                  <a:pt x="3437" y="3478"/>
                  <a:pt x="4600" y="3108"/>
                </a:cubicBezTo>
                <a:cubicBezTo>
                  <a:pt x="4823" y="3037"/>
                  <a:pt x="5048" y="3004"/>
                  <a:pt x="5270" y="3004"/>
                </a:cubicBezTo>
                <a:close/>
                <a:moveTo>
                  <a:pt x="4197" y="0"/>
                </a:moveTo>
                <a:cubicBezTo>
                  <a:pt x="4151" y="0"/>
                  <a:pt x="4106" y="7"/>
                  <a:pt x="4061" y="20"/>
                </a:cubicBezTo>
                <a:lnTo>
                  <a:pt x="3268" y="274"/>
                </a:lnTo>
                <a:cubicBezTo>
                  <a:pt x="3014" y="348"/>
                  <a:pt x="2877" y="623"/>
                  <a:pt x="2961" y="866"/>
                </a:cubicBezTo>
                <a:lnTo>
                  <a:pt x="3215" y="1659"/>
                </a:lnTo>
                <a:cubicBezTo>
                  <a:pt x="3215" y="1691"/>
                  <a:pt x="3226" y="1712"/>
                  <a:pt x="3247" y="1733"/>
                </a:cubicBezTo>
                <a:cubicBezTo>
                  <a:pt x="2834" y="1977"/>
                  <a:pt x="2475" y="2283"/>
                  <a:pt x="2179" y="2643"/>
                </a:cubicBezTo>
                <a:cubicBezTo>
                  <a:pt x="2158" y="2622"/>
                  <a:pt x="2126" y="2611"/>
                  <a:pt x="2105" y="2590"/>
                </a:cubicBezTo>
                <a:lnTo>
                  <a:pt x="1365" y="2209"/>
                </a:lnTo>
                <a:cubicBezTo>
                  <a:pt x="1297" y="2179"/>
                  <a:pt x="1225" y="2162"/>
                  <a:pt x="1155" y="2162"/>
                </a:cubicBezTo>
                <a:cubicBezTo>
                  <a:pt x="1104" y="2162"/>
                  <a:pt x="1054" y="2171"/>
                  <a:pt x="1005" y="2188"/>
                </a:cubicBezTo>
                <a:cubicBezTo>
                  <a:pt x="878" y="2220"/>
                  <a:pt x="783" y="2304"/>
                  <a:pt x="730" y="2421"/>
                </a:cubicBezTo>
                <a:lnTo>
                  <a:pt x="349" y="3161"/>
                </a:lnTo>
                <a:cubicBezTo>
                  <a:pt x="233" y="3394"/>
                  <a:pt x="318" y="3679"/>
                  <a:pt x="550" y="3795"/>
                </a:cubicBezTo>
                <a:lnTo>
                  <a:pt x="1291" y="4176"/>
                </a:lnTo>
                <a:cubicBezTo>
                  <a:pt x="1322" y="4187"/>
                  <a:pt x="1343" y="4197"/>
                  <a:pt x="1375" y="4208"/>
                </a:cubicBezTo>
                <a:cubicBezTo>
                  <a:pt x="1259" y="4641"/>
                  <a:pt x="1217" y="5096"/>
                  <a:pt x="1259" y="5561"/>
                </a:cubicBezTo>
                <a:cubicBezTo>
                  <a:pt x="1227" y="5561"/>
                  <a:pt x="1206" y="5572"/>
                  <a:pt x="1174" y="5572"/>
                </a:cubicBezTo>
                <a:lnTo>
                  <a:pt x="381" y="5826"/>
                </a:lnTo>
                <a:cubicBezTo>
                  <a:pt x="138" y="5910"/>
                  <a:pt x="0" y="6175"/>
                  <a:pt x="75" y="6418"/>
                </a:cubicBezTo>
                <a:lnTo>
                  <a:pt x="328" y="7211"/>
                </a:lnTo>
                <a:cubicBezTo>
                  <a:pt x="388" y="7414"/>
                  <a:pt x="569" y="7543"/>
                  <a:pt x="769" y="7543"/>
                </a:cubicBezTo>
                <a:cubicBezTo>
                  <a:pt x="819" y="7543"/>
                  <a:pt x="870" y="7535"/>
                  <a:pt x="920" y="7518"/>
                </a:cubicBezTo>
                <a:lnTo>
                  <a:pt x="1714" y="7274"/>
                </a:lnTo>
                <a:cubicBezTo>
                  <a:pt x="1735" y="7264"/>
                  <a:pt x="1766" y="7253"/>
                  <a:pt x="1788" y="7243"/>
                </a:cubicBezTo>
                <a:cubicBezTo>
                  <a:pt x="2031" y="7655"/>
                  <a:pt x="2337" y="8004"/>
                  <a:pt x="2686" y="8300"/>
                </a:cubicBezTo>
                <a:cubicBezTo>
                  <a:pt x="2676" y="8321"/>
                  <a:pt x="2655" y="8353"/>
                  <a:pt x="2644" y="8374"/>
                </a:cubicBezTo>
                <a:lnTo>
                  <a:pt x="2263" y="9114"/>
                </a:lnTo>
                <a:cubicBezTo>
                  <a:pt x="2211" y="9231"/>
                  <a:pt x="2200" y="9358"/>
                  <a:pt x="2232" y="9474"/>
                </a:cubicBezTo>
                <a:cubicBezTo>
                  <a:pt x="2274" y="9601"/>
                  <a:pt x="2359" y="9696"/>
                  <a:pt x="2464" y="9749"/>
                </a:cubicBezTo>
                <a:lnTo>
                  <a:pt x="3215" y="10129"/>
                </a:lnTo>
                <a:cubicBezTo>
                  <a:pt x="3279" y="10168"/>
                  <a:pt x="3353" y="10187"/>
                  <a:pt x="3426" y="10187"/>
                </a:cubicBezTo>
                <a:cubicBezTo>
                  <a:pt x="3474" y="10187"/>
                  <a:pt x="3522" y="10178"/>
                  <a:pt x="3564" y="10161"/>
                </a:cubicBezTo>
                <a:cubicBezTo>
                  <a:pt x="3680" y="10129"/>
                  <a:pt x="3786" y="10045"/>
                  <a:pt x="3850" y="9929"/>
                </a:cubicBezTo>
                <a:lnTo>
                  <a:pt x="4230" y="9188"/>
                </a:lnTo>
                <a:cubicBezTo>
                  <a:pt x="4241" y="9157"/>
                  <a:pt x="4251" y="9135"/>
                  <a:pt x="4251" y="9114"/>
                </a:cubicBezTo>
                <a:cubicBezTo>
                  <a:pt x="4581" y="9193"/>
                  <a:pt x="4916" y="9236"/>
                  <a:pt x="5257" y="9236"/>
                </a:cubicBezTo>
                <a:cubicBezTo>
                  <a:pt x="5376" y="9236"/>
                  <a:pt x="5495" y="9231"/>
                  <a:pt x="5615" y="9220"/>
                </a:cubicBezTo>
                <a:cubicBezTo>
                  <a:pt x="5615" y="9252"/>
                  <a:pt x="5615" y="9273"/>
                  <a:pt x="5626" y="9305"/>
                </a:cubicBezTo>
                <a:lnTo>
                  <a:pt x="5880" y="10098"/>
                </a:lnTo>
                <a:cubicBezTo>
                  <a:pt x="5939" y="10301"/>
                  <a:pt x="6120" y="10429"/>
                  <a:pt x="6320" y="10429"/>
                </a:cubicBezTo>
                <a:cubicBezTo>
                  <a:pt x="6370" y="10429"/>
                  <a:pt x="6421" y="10421"/>
                  <a:pt x="6472" y="10404"/>
                </a:cubicBezTo>
                <a:lnTo>
                  <a:pt x="7265" y="10151"/>
                </a:lnTo>
                <a:cubicBezTo>
                  <a:pt x="7508" y="10077"/>
                  <a:pt x="7646" y="9812"/>
                  <a:pt x="7572" y="9569"/>
                </a:cubicBezTo>
                <a:lnTo>
                  <a:pt x="7318" y="8765"/>
                </a:lnTo>
                <a:cubicBezTo>
                  <a:pt x="7318" y="8744"/>
                  <a:pt x="7297" y="8713"/>
                  <a:pt x="7286" y="8691"/>
                </a:cubicBezTo>
                <a:cubicBezTo>
                  <a:pt x="7699" y="8459"/>
                  <a:pt x="8058" y="8142"/>
                  <a:pt x="8354" y="7793"/>
                </a:cubicBezTo>
                <a:cubicBezTo>
                  <a:pt x="8375" y="7803"/>
                  <a:pt x="8397" y="7824"/>
                  <a:pt x="8428" y="7835"/>
                </a:cubicBezTo>
                <a:lnTo>
                  <a:pt x="9168" y="8216"/>
                </a:lnTo>
                <a:cubicBezTo>
                  <a:pt x="9237" y="8253"/>
                  <a:pt x="9308" y="8268"/>
                  <a:pt x="9379" y="8268"/>
                </a:cubicBezTo>
                <a:cubicBezTo>
                  <a:pt x="9430" y="8268"/>
                  <a:pt x="9480" y="8260"/>
                  <a:pt x="9528" y="8247"/>
                </a:cubicBezTo>
                <a:cubicBezTo>
                  <a:pt x="9644" y="8205"/>
                  <a:pt x="9739" y="8131"/>
                  <a:pt x="9803" y="8015"/>
                </a:cubicBezTo>
                <a:lnTo>
                  <a:pt x="10184" y="7274"/>
                </a:lnTo>
                <a:cubicBezTo>
                  <a:pt x="10300" y="7042"/>
                  <a:pt x="10205" y="6756"/>
                  <a:pt x="9983" y="6640"/>
                </a:cubicBezTo>
                <a:lnTo>
                  <a:pt x="9232" y="6259"/>
                </a:lnTo>
                <a:cubicBezTo>
                  <a:pt x="9211" y="6238"/>
                  <a:pt x="9190" y="6228"/>
                  <a:pt x="9158" y="6228"/>
                </a:cubicBezTo>
                <a:cubicBezTo>
                  <a:pt x="9274" y="5794"/>
                  <a:pt x="9316" y="5329"/>
                  <a:pt x="9274" y="4874"/>
                </a:cubicBezTo>
                <a:cubicBezTo>
                  <a:pt x="9295" y="4863"/>
                  <a:pt x="9327" y="4863"/>
                  <a:pt x="9348" y="4853"/>
                </a:cubicBezTo>
                <a:lnTo>
                  <a:pt x="10152" y="4599"/>
                </a:lnTo>
                <a:cubicBezTo>
                  <a:pt x="10395" y="4525"/>
                  <a:pt x="10533" y="4261"/>
                  <a:pt x="10459" y="4007"/>
                </a:cubicBezTo>
                <a:lnTo>
                  <a:pt x="10205" y="3214"/>
                </a:lnTo>
                <a:cubicBezTo>
                  <a:pt x="10144" y="3015"/>
                  <a:pt x="9950" y="2887"/>
                  <a:pt x="9748" y="2887"/>
                </a:cubicBezTo>
                <a:cubicBezTo>
                  <a:pt x="9703" y="2887"/>
                  <a:pt x="9657" y="2894"/>
                  <a:pt x="9613" y="2907"/>
                </a:cubicBezTo>
                <a:lnTo>
                  <a:pt x="8819" y="3161"/>
                </a:lnTo>
                <a:cubicBezTo>
                  <a:pt x="8798" y="3172"/>
                  <a:pt x="8767" y="3182"/>
                  <a:pt x="8745" y="3193"/>
                </a:cubicBezTo>
                <a:cubicBezTo>
                  <a:pt x="8502" y="2780"/>
                  <a:pt x="8196" y="2421"/>
                  <a:pt x="7847" y="2125"/>
                </a:cubicBezTo>
                <a:cubicBezTo>
                  <a:pt x="7857" y="2104"/>
                  <a:pt x="7878" y="2082"/>
                  <a:pt x="7889" y="2051"/>
                </a:cubicBezTo>
                <a:lnTo>
                  <a:pt x="8270" y="1311"/>
                </a:lnTo>
                <a:cubicBezTo>
                  <a:pt x="8386" y="1078"/>
                  <a:pt x="8291" y="792"/>
                  <a:pt x="8069" y="676"/>
                </a:cubicBezTo>
                <a:lnTo>
                  <a:pt x="7318" y="295"/>
                </a:lnTo>
                <a:cubicBezTo>
                  <a:pt x="7250" y="261"/>
                  <a:pt x="7178" y="245"/>
                  <a:pt x="7108" y="245"/>
                </a:cubicBezTo>
                <a:cubicBezTo>
                  <a:pt x="6937" y="245"/>
                  <a:pt x="6773" y="339"/>
                  <a:pt x="6683" y="496"/>
                </a:cubicBezTo>
                <a:lnTo>
                  <a:pt x="6303" y="1247"/>
                </a:lnTo>
                <a:cubicBezTo>
                  <a:pt x="6292" y="1268"/>
                  <a:pt x="6282" y="1289"/>
                  <a:pt x="6271" y="1321"/>
                </a:cubicBezTo>
                <a:cubicBezTo>
                  <a:pt x="5948" y="1234"/>
                  <a:pt x="5612" y="1189"/>
                  <a:pt x="5270" y="1189"/>
                </a:cubicBezTo>
                <a:cubicBezTo>
                  <a:pt x="5153" y="1189"/>
                  <a:pt x="5036" y="1194"/>
                  <a:pt x="4918" y="1205"/>
                </a:cubicBezTo>
                <a:cubicBezTo>
                  <a:pt x="4918" y="1184"/>
                  <a:pt x="4907" y="1152"/>
                  <a:pt x="4907" y="1131"/>
                </a:cubicBezTo>
                <a:lnTo>
                  <a:pt x="4653" y="327"/>
                </a:lnTo>
                <a:cubicBezTo>
                  <a:pt x="4593" y="129"/>
                  <a:pt x="4398" y="0"/>
                  <a:pt x="419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20_1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2"/>
          <p:cNvSpPr txBox="1"/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89" name="Google Shape;189;p22"/>
          <p:cNvSpPr/>
          <p:nvPr/>
        </p:nvSpPr>
        <p:spPr>
          <a:xfrm>
            <a:off x="8664499" y="4133793"/>
            <a:ext cx="959003" cy="949573"/>
          </a:xfrm>
          <a:custGeom>
            <a:rect b="b" l="l" r="r" t="t"/>
            <a:pathLst>
              <a:path extrusionOk="0" h="10430" w="10533">
                <a:moveTo>
                  <a:pt x="5270" y="3004"/>
                </a:moveTo>
                <a:cubicBezTo>
                  <a:pt x="6208" y="3004"/>
                  <a:pt x="7080" y="3606"/>
                  <a:pt x="7371" y="4546"/>
                </a:cubicBezTo>
                <a:cubicBezTo>
                  <a:pt x="7741" y="5709"/>
                  <a:pt x="7096" y="6957"/>
                  <a:pt x="5933" y="7327"/>
                </a:cubicBezTo>
                <a:cubicBezTo>
                  <a:pt x="5715" y="7395"/>
                  <a:pt x="5494" y="7427"/>
                  <a:pt x="5276" y="7427"/>
                </a:cubicBezTo>
                <a:cubicBezTo>
                  <a:pt x="4333" y="7427"/>
                  <a:pt x="3454" y="6824"/>
                  <a:pt x="3162" y="5879"/>
                </a:cubicBezTo>
                <a:cubicBezTo>
                  <a:pt x="2792" y="4715"/>
                  <a:pt x="3437" y="3478"/>
                  <a:pt x="4600" y="3108"/>
                </a:cubicBezTo>
                <a:cubicBezTo>
                  <a:pt x="4823" y="3037"/>
                  <a:pt x="5048" y="3004"/>
                  <a:pt x="5270" y="3004"/>
                </a:cubicBezTo>
                <a:close/>
                <a:moveTo>
                  <a:pt x="4197" y="0"/>
                </a:moveTo>
                <a:cubicBezTo>
                  <a:pt x="4151" y="0"/>
                  <a:pt x="4106" y="7"/>
                  <a:pt x="4061" y="20"/>
                </a:cubicBezTo>
                <a:lnTo>
                  <a:pt x="3268" y="274"/>
                </a:lnTo>
                <a:cubicBezTo>
                  <a:pt x="3014" y="348"/>
                  <a:pt x="2877" y="623"/>
                  <a:pt x="2961" y="866"/>
                </a:cubicBezTo>
                <a:lnTo>
                  <a:pt x="3215" y="1659"/>
                </a:lnTo>
                <a:cubicBezTo>
                  <a:pt x="3215" y="1691"/>
                  <a:pt x="3226" y="1712"/>
                  <a:pt x="3247" y="1733"/>
                </a:cubicBezTo>
                <a:cubicBezTo>
                  <a:pt x="2834" y="1977"/>
                  <a:pt x="2475" y="2283"/>
                  <a:pt x="2179" y="2643"/>
                </a:cubicBezTo>
                <a:cubicBezTo>
                  <a:pt x="2158" y="2622"/>
                  <a:pt x="2126" y="2611"/>
                  <a:pt x="2105" y="2590"/>
                </a:cubicBezTo>
                <a:lnTo>
                  <a:pt x="1365" y="2209"/>
                </a:lnTo>
                <a:cubicBezTo>
                  <a:pt x="1297" y="2179"/>
                  <a:pt x="1225" y="2162"/>
                  <a:pt x="1155" y="2162"/>
                </a:cubicBezTo>
                <a:cubicBezTo>
                  <a:pt x="1104" y="2162"/>
                  <a:pt x="1054" y="2171"/>
                  <a:pt x="1005" y="2188"/>
                </a:cubicBezTo>
                <a:cubicBezTo>
                  <a:pt x="878" y="2220"/>
                  <a:pt x="783" y="2304"/>
                  <a:pt x="730" y="2421"/>
                </a:cubicBezTo>
                <a:lnTo>
                  <a:pt x="349" y="3161"/>
                </a:lnTo>
                <a:cubicBezTo>
                  <a:pt x="233" y="3394"/>
                  <a:pt x="318" y="3679"/>
                  <a:pt x="550" y="3795"/>
                </a:cubicBezTo>
                <a:lnTo>
                  <a:pt x="1291" y="4176"/>
                </a:lnTo>
                <a:cubicBezTo>
                  <a:pt x="1322" y="4187"/>
                  <a:pt x="1343" y="4197"/>
                  <a:pt x="1375" y="4208"/>
                </a:cubicBezTo>
                <a:cubicBezTo>
                  <a:pt x="1259" y="4641"/>
                  <a:pt x="1217" y="5096"/>
                  <a:pt x="1259" y="5561"/>
                </a:cubicBezTo>
                <a:cubicBezTo>
                  <a:pt x="1227" y="5561"/>
                  <a:pt x="1206" y="5572"/>
                  <a:pt x="1174" y="5572"/>
                </a:cubicBezTo>
                <a:lnTo>
                  <a:pt x="381" y="5826"/>
                </a:lnTo>
                <a:cubicBezTo>
                  <a:pt x="138" y="5910"/>
                  <a:pt x="0" y="6175"/>
                  <a:pt x="75" y="6418"/>
                </a:cubicBezTo>
                <a:lnTo>
                  <a:pt x="328" y="7211"/>
                </a:lnTo>
                <a:cubicBezTo>
                  <a:pt x="388" y="7414"/>
                  <a:pt x="569" y="7543"/>
                  <a:pt x="769" y="7543"/>
                </a:cubicBezTo>
                <a:cubicBezTo>
                  <a:pt x="819" y="7543"/>
                  <a:pt x="870" y="7535"/>
                  <a:pt x="920" y="7518"/>
                </a:cubicBezTo>
                <a:lnTo>
                  <a:pt x="1714" y="7274"/>
                </a:lnTo>
                <a:cubicBezTo>
                  <a:pt x="1735" y="7264"/>
                  <a:pt x="1766" y="7253"/>
                  <a:pt x="1788" y="7243"/>
                </a:cubicBezTo>
                <a:cubicBezTo>
                  <a:pt x="2031" y="7655"/>
                  <a:pt x="2337" y="8004"/>
                  <a:pt x="2686" y="8300"/>
                </a:cubicBezTo>
                <a:cubicBezTo>
                  <a:pt x="2676" y="8321"/>
                  <a:pt x="2655" y="8353"/>
                  <a:pt x="2644" y="8374"/>
                </a:cubicBezTo>
                <a:lnTo>
                  <a:pt x="2263" y="9114"/>
                </a:lnTo>
                <a:cubicBezTo>
                  <a:pt x="2211" y="9231"/>
                  <a:pt x="2200" y="9358"/>
                  <a:pt x="2232" y="9474"/>
                </a:cubicBezTo>
                <a:cubicBezTo>
                  <a:pt x="2274" y="9601"/>
                  <a:pt x="2359" y="9696"/>
                  <a:pt x="2464" y="9749"/>
                </a:cubicBezTo>
                <a:lnTo>
                  <a:pt x="3215" y="10129"/>
                </a:lnTo>
                <a:cubicBezTo>
                  <a:pt x="3279" y="10168"/>
                  <a:pt x="3353" y="10187"/>
                  <a:pt x="3426" y="10187"/>
                </a:cubicBezTo>
                <a:cubicBezTo>
                  <a:pt x="3474" y="10187"/>
                  <a:pt x="3522" y="10178"/>
                  <a:pt x="3564" y="10161"/>
                </a:cubicBezTo>
                <a:cubicBezTo>
                  <a:pt x="3680" y="10129"/>
                  <a:pt x="3786" y="10045"/>
                  <a:pt x="3850" y="9929"/>
                </a:cubicBezTo>
                <a:lnTo>
                  <a:pt x="4230" y="9188"/>
                </a:lnTo>
                <a:cubicBezTo>
                  <a:pt x="4241" y="9157"/>
                  <a:pt x="4251" y="9135"/>
                  <a:pt x="4251" y="9114"/>
                </a:cubicBezTo>
                <a:cubicBezTo>
                  <a:pt x="4581" y="9193"/>
                  <a:pt x="4916" y="9236"/>
                  <a:pt x="5257" y="9236"/>
                </a:cubicBezTo>
                <a:cubicBezTo>
                  <a:pt x="5376" y="9236"/>
                  <a:pt x="5495" y="9231"/>
                  <a:pt x="5615" y="9220"/>
                </a:cubicBezTo>
                <a:cubicBezTo>
                  <a:pt x="5615" y="9252"/>
                  <a:pt x="5615" y="9273"/>
                  <a:pt x="5626" y="9305"/>
                </a:cubicBezTo>
                <a:lnTo>
                  <a:pt x="5880" y="10098"/>
                </a:lnTo>
                <a:cubicBezTo>
                  <a:pt x="5939" y="10301"/>
                  <a:pt x="6120" y="10429"/>
                  <a:pt x="6320" y="10429"/>
                </a:cubicBezTo>
                <a:cubicBezTo>
                  <a:pt x="6370" y="10429"/>
                  <a:pt x="6421" y="10421"/>
                  <a:pt x="6472" y="10404"/>
                </a:cubicBezTo>
                <a:lnTo>
                  <a:pt x="7265" y="10151"/>
                </a:lnTo>
                <a:cubicBezTo>
                  <a:pt x="7508" y="10077"/>
                  <a:pt x="7646" y="9812"/>
                  <a:pt x="7572" y="9569"/>
                </a:cubicBezTo>
                <a:lnTo>
                  <a:pt x="7318" y="8765"/>
                </a:lnTo>
                <a:cubicBezTo>
                  <a:pt x="7318" y="8744"/>
                  <a:pt x="7297" y="8713"/>
                  <a:pt x="7286" y="8691"/>
                </a:cubicBezTo>
                <a:cubicBezTo>
                  <a:pt x="7699" y="8459"/>
                  <a:pt x="8058" y="8142"/>
                  <a:pt x="8354" y="7793"/>
                </a:cubicBezTo>
                <a:cubicBezTo>
                  <a:pt x="8375" y="7803"/>
                  <a:pt x="8397" y="7824"/>
                  <a:pt x="8428" y="7835"/>
                </a:cubicBezTo>
                <a:lnTo>
                  <a:pt x="9168" y="8216"/>
                </a:lnTo>
                <a:cubicBezTo>
                  <a:pt x="9237" y="8253"/>
                  <a:pt x="9308" y="8268"/>
                  <a:pt x="9379" y="8268"/>
                </a:cubicBezTo>
                <a:cubicBezTo>
                  <a:pt x="9430" y="8268"/>
                  <a:pt x="9480" y="8260"/>
                  <a:pt x="9528" y="8247"/>
                </a:cubicBezTo>
                <a:cubicBezTo>
                  <a:pt x="9644" y="8205"/>
                  <a:pt x="9739" y="8131"/>
                  <a:pt x="9803" y="8015"/>
                </a:cubicBezTo>
                <a:lnTo>
                  <a:pt x="10184" y="7274"/>
                </a:lnTo>
                <a:cubicBezTo>
                  <a:pt x="10300" y="7042"/>
                  <a:pt x="10205" y="6756"/>
                  <a:pt x="9983" y="6640"/>
                </a:cubicBezTo>
                <a:lnTo>
                  <a:pt x="9232" y="6259"/>
                </a:lnTo>
                <a:cubicBezTo>
                  <a:pt x="9211" y="6238"/>
                  <a:pt x="9190" y="6228"/>
                  <a:pt x="9158" y="6228"/>
                </a:cubicBezTo>
                <a:cubicBezTo>
                  <a:pt x="9274" y="5794"/>
                  <a:pt x="9316" y="5329"/>
                  <a:pt x="9274" y="4874"/>
                </a:cubicBezTo>
                <a:cubicBezTo>
                  <a:pt x="9295" y="4863"/>
                  <a:pt x="9327" y="4863"/>
                  <a:pt x="9348" y="4853"/>
                </a:cubicBezTo>
                <a:lnTo>
                  <a:pt x="10152" y="4599"/>
                </a:lnTo>
                <a:cubicBezTo>
                  <a:pt x="10395" y="4525"/>
                  <a:pt x="10533" y="4261"/>
                  <a:pt x="10459" y="4007"/>
                </a:cubicBezTo>
                <a:lnTo>
                  <a:pt x="10205" y="3214"/>
                </a:lnTo>
                <a:cubicBezTo>
                  <a:pt x="10144" y="3015"/>
                  <a:pt x="9950" y="2887"/>
                  <a:pt x="9748" y="2887"/>
                </a:cubicBezTo>
                <a:cubicBezTo>
                  <a:pt x="9703" y="2887"/>
                  <a:pt x="9657" y="2894"/>
                  <a:pt x="9613" y="2907"/>
                </a:cubicBezTo>
                <a:lnTo>
                  <a:pt x="8819" y="3161"/>
                </a:lnTo>
                <a:cubicBezTo>
                  <a:pt x="8798" y="3172"/>
                  <a:pt x="8767" y="3182"/>
                  <a:pt x="8745" y="3193"/>
                </a:cubicBezTo>
                <a:cubicBezTo>
                  <a:pt x="8502" y="2780"/>
                  <a:pt x="8196" y="2421"/>
                  <a:pt x="7847" y="2125"/>
                </a:cubicBezTo>
                <a:cubicBezTo>
                  <a:pt x="7857" y="2104"/>
                  <a:pt x="7878" y="2082"/>
                  <a:pt x="7889" y="2051"/>
                </a:cubicBezTo>
                <a:lnTo>
                  <a:pt x="8270" y="1311"/>
                </a:lnTo>
                <a:cubicBezTo>
                  <a:pt x="8386" y="1078"/>
                  <a:pt x="8291" y="792"/>
                  <a:pt x="8069" y="676"/>
                </a:cubicBezTo>
                <a:lnTo>
                  <a:pt x="7318" y="295"/>
                </a:lnTo>
                <a:cubicBezTo>
                  <a:pt x="7250" y="261"/>
                  <a:pt x="7178" y="245"/>
                  <a:pt x="7108" y="245"/>
                </a:cubicBezTo>
                <a:cubicBezTo>
                  <a:pt x="6937" y="245"/>
                  <a:pt x="6773" y="339"/>
                  <a:pt x="6683" y="496"/>
                </a:cubicBezTo>
                <a:lnTo>
                  <a:pt x="6303" y="1247"/>
                </a:lnTo>
                <a:cubicBezTo>
                  <a:pt x="6292" y="1268"/>
                  <a:pt x="6282" y="1289"/>
                  <a:pt x="6271" y="1321"/>
                </a:cubicBezTo>
                <a:cubicBezTo>
                  <a:pt x="5948" y="1234"/>
                  <a:pt x="5612" y="1189"/>
                  <a:pt x="5270" y="1189"/>
                </a:cubicBezTo>
                <a:cubicBezTo>
                  <a:pt x="5153" y="1189"/>
                  <a:pt x="5036" y="1194"/>
                  <a:pt x="4918" y="1205"/>
                </a:cubicBezTo>
                <a:cubicBezTo>
                  <a:pt x="4918" y="1184"/>
                  <a:pt x="4907" y="1152"/>
                  <a:pt x="4907" y="1131"/>
                </a:cubicBezTo>
                <a:lnTo>
                  <a:pt x="4653" y="327"/>
                </a:lnTo>
                <a:cubicBezTo>
                  <a:pt x="4593" y="129"/>
                  <a:pt x="4398" y="0"/>
                  <a:pt x="419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22"/>
          <p:cNvSpPr/>
          <p:nvPr/>
        </p:nvSpPr>
        <p:spPr>
          <a:xfrm>
            <a:off x="8656650" y="-288800"/>
            <a:ext cx="854400" cy="828300"/>
          </a:xfrm>
          <a:prstGeom prst="roundRect">
            <a:avLst>
              <a:gd fmla="val 16923" name="adj"/>
            </a:avLst>
          </a:prstGeom>
          <a:noFill/>
          <a:ln cap="flat" cmpd="sng" w="9525">
            <a:solidFill>
              <a:schemeClr val="accent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12_3"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" name="Google Shape;192;p23"/>
          <p:cNvGrpSpPr/>
          <p:nvPr/>
        </p:nvGrpSpPr>
        <p:grpSpPr>
          <a:xfrm>
            <a:off x="373912" y="510714"/>
            <a:ext cx="8396407" cy="4122202"/>
            <a:chOff x="487350" y="566398"/>
            <a:chExt cx="8169300" cy="4010705"/>
          </a:xfrm>
        </p:grpSpPr>
        <p:sp>
          <p:nvSpPr>
            <p:cNvPr id="193" name="Google Shape;193;p23"/>
            <p:cNvSpPr/>
            <p:nvPr/>
          </p:nvSpPr>
          <p:spPr>
            <a:xfrm rot="10800000">
              <a:off x="487350" y="627965"/>
              <a:ext cx="8169300" cy="3884400"/>
            </a:xfrm>
            <a:prstGeom prst="roundRect">
              <a:avLst>
                <a:gd fmla="val 6093" name="adj"/>
              </a:avLst>
            </a:prstGeom>
            <a:noFill/>
            <a:ln cap="flat" cmpd="sng" w="9525">
              <a:solidFill>
                <a:schemeClr val="accent1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94" name="Google Shape;194;p23"/>
            <p:cNvGrpSpPr/>
            <p:nvPr/>
          </p:nvGrpSpPr>
          <p:grpSpPr>
            <a:xfrm rot="10800000">
              <a:off x="4478151" y="4457913"/>
              <a:ext cx="118496" cy="119189"/>
              <a:chOff x="6916887" y="844381"/>
              <a:chExt cx="102870" cy="103481"/>
            </a:xfrm>
          </p:grpSpPr>
          <p:sp>
            <p:nvSpPr>
              <p:cNvPr id="195" name="Google Shape;195;p23"/>
              <p:cNvSpPr/>
              <p:nvPr/>
            </p:nvSpPr>
            <p:spPr>
              <a:xfrm>
                <a:off x="6940943" y="868436"/>
                <a:ext cx="54757" cy="55370"/>
              </a:xfrm>
              <a:custGeom>
                <a:rect b="b" l="l" r="r" t="t"/>
                <a:pathLst>
                  <a:path extrusionOk="0" h="900" w="890">
                    <a:moveTo>
                      <a:pt x="445" y="0"/>
                    </a:moveTo>
                    <a:cubicBezTo>
                      <a:pt x="202" y="0"/>
                      <a:pt x="1" y="201"/>
                      <a:pt x="1" y="455"/>
                    </a:cubicBezTo>
                    <a:cubicBezTo>
                      <a:pt x="1" y="698"/>
                      <a:pt x="202" y="899"/>
                      <a:pt x="445" y="899"/>
                    </a:cubicBezTo>
                    <a:cubicBezTo>
                      <a:pt x="688" y="899"/>
                      <a:pt x="889" y="698"/>
                      <a:pt x="889" y="455"/>
                    </a:cubicBezTo>
                    <a:cubicBezTo>
                      <a:pt x="889" y="201"/>
                      <a:pt x="688" y="0"/>
                      <a:pt x="4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" name="Google Shape;196;p23"/>
              <p:cNvSpPr/>
              <p:nvPr/>
            </p:nvSpPr>
            <p:spPr>
              <a:xfrm>
                <a:off x="6916887" y="844381"/>
                <a:ext cx="102870" cy="103481"/>
              </a:xfrm>
              <a:custGeom>
                <a:rect b="b" l="l" r="r" t="t"/>
                <a:pathLst>
                  <a:path extrusionOk="0" h="1682" w="1672">
                    <a:moveTo>
                      <a:pt x="836" y="106"/>
                    </a:moveTo>
                    <a:cubicBezTo>
                      <a:pt x="1238" y="106"/>
                      <a:pt x="1566" y="434"/>
                      <a:pt x="1566" y="846"/>
                    </a:cubicBezTo>
                    <a:cubicBezTo>
                      <a:pt x="1566" y="1248"/>
                      <a:pt x="1238" y="1576"/>
                      <a:pt x="836" y="1576"/>
                    </a:cubicBezTo>
                    <a:cubicBezTo>
                      <a:pt x="434" y="1576"/>
                      <a:pt x="106" y="1248"/>
                      <a:pt x="106" y="846"/>
                    </a:cubicBezTo>
                    <a:cubicBezTo>
                      <a:pt x="106" y="434"/>
                      <a:pt x="434" y="106"/>
                      <a:pt x="836" y="106"/>
                    </a:cubicBezTo>
                    <a:close/>
                    <a:moveTo>
                      <a:pt x="836" y="0"/>
                    </a:moveTo>
                    <a:cubicBezTo>
                      <a:pt x="371" y="0"/>
                      <a:pt x="1" y="381"/>
                      <a:pt x="1" y="846"/>
                    </a:cubicBezTo>
                    <a:cubicBezTo>
                      <a:pt x="1" y="1301"/>
                      <a:pt x="371" y="1681"/>
                      <a:pt x="836" y="1681"/>
                    </a:cubicBezTo>
                    <a:cubicBezTo>
                      <a:pt x="1301" y="1681"/>
                      <a:pt x="1671" y="1301"/>
                      <a:pt x="1671" y="846"/>
                    </a:cubicBezTo>
                    <a:cubicBezTo>
                      <a:pt x="1671" y="381"/>
                      <a:pt x="1301" y="0"/>
                      <a:pt x="8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7" name="Google Shape;197;p23"/>
            <p:cNvGrpSpPr/>
            <p:nvPr/>
          </p:nvGrpSpPr>
          <p:grpSpPr>
            <a:xfrm rot="10800000">
              <a:off x="6888914" y="566398"/>
              <a:ext cx="118496" cy="119189"/>
              <a:chOff x="6620258" y="1050444"/>
              <a:chExt cx="102870" cy="103481"/>
            </a:xfrm>
          </p:grpSpPr>
          <p:sp>
            <p:nvSpPr>
              <p:cNvPr id="198" name="Google Shape;198;p23"/>
              <p:cNvSpPr/>
              <p:nvPr/>
            </p:nvSpPr>
            <p:spPr>
              <a:xfrm>
                <a:off x="6644314" y="1074499"/>
                <a:ext cx="54757" cy="55370"/>
              </a:xfrm>
              <a:custGeom>
                <a:rect b="b" l="l" r="r" t="t"/>
                <a:pathLst>
                  <a:path extrusionOk="0" h="900" w="890">
                    <a:moveTo>
                      <a:pt x="445" y="0"/>
                    </a:moveTo>
                    <a:cubicBezTo>
                      <a:pt x="202" y="0"/>
                      <a:pt x="1" y="201"/>
                      <a:pt x="1" y="455"/>
                    </a:cubicBezTo>
                    <a:cubicBezTo>
                      <a:pt x="1" y="698"/>
                      <a:pt x="202" y="899"/>
                      <a:pt x="445" y="899"/>
                    </a:cubicBezTo>
                    <a:cubicBezTo>
                      <a:pt x="688" y="899"/>
                      <a:pt x="889" y="698"/>
                      <a:pt x="889" y="455"/>
                    </a:cubicBezTo>
                    <a:cubicBezTo>
                      <a:pt x="889" y="201"/>
                      <a:pt x="688" y="0"/>
                      <a:pt x="4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9" name="Google Shape;199;p23"/>
              <p:cNvSpPr/>
              <p:nvPr/>
            </p:nvSpPr>
            <p:spPr>
              <a:xfrm>
                <a:off x="6620258" y="1050444"/>
                <a:ext cx="102870" cy="103481"/>
              </a:xfrm>
              <a:custGeom>
                <a:rect b="b" l="l" r="r" t="t"/>
                <a:pathLst>
                  <a:path extrusionOk="0" h="1682" w="1672">
                    <a:moveTo>
                      <a:pt x="836" y="106"/>
                    </a:moveTo>
                    <a:cubicBezTo>
                      <a:pt x="1238" y="106"/>
                      <a:pt x="1566" y="434"/>
                      <a:pt x="1566" y="846"/>
                    </a:cubicBezTo>
                    <a:cubicBezTo>
                      <a:pt x="1566" y="1248"/>
                      <a:pt x="1238" y="1576"/>
                      <a:pt x="836" y="1576"/>
                    </a:cubicBezTo>
                    <a:cubicBezTo>
                      <a:pt x="434" y="1576"/>
                      <a:pt x="106" y="1248"/>
                      <a:pt x="106" y="846"/>
                    </a:cubicBezTo>
                    <a:cubicBezTo>
                      <a:pt x="106" y="434"/>
                      <a:pt x="434" y="106"/>
                      <a:pt x="836" y="106"/>
                    </a:cubicBezTo>
                    <a:close/>
                    <a:moveTo>
                      <a:pt x="836" y="0"/>
                    </a:moveTo>
                    <a:cubicBezTo>
                      <a:pt x="371" y="0"/>
                      <a:pt x="1" y="381"/>
                      <a:pt x="1" y="846"/>
                    </a:cubicBezTo>
                    <a:cubicBezTo>
                      <a:pt x="1" y="1301"/>
                      <a:pt x="371" y="1681"/>
                      <a:pt x="836" y="1681"/>
                    </a:cubicBezTo>
                    <a:cubicBezTo>
                      <a:pt x="1301" y="1681"/>
                      <a:pt x="1671" y="1301"/>
                      <a:pt x="1671" y="846"/>
                    </a:cubicBezTo>
                    <a:cubicBezTo>
                      <a:pt x="1671" y="381"/>
                      <a:pt x="1301" y="0"/>
                      <a:pt x="8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00" name="Google Shape;200;p23"/>
          <p:cNvSpPr txBox="1"/>
          <p:nvPr>
            <p:ph type="title"/>
          </p:nvPr>
        </p:nvSpPr>
        <p:spPr>
          <a:xfrm>
            <a:off x="4760975" y="1587088"/>
            <a:ext cx="3555900" cy="97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>
                <a:highlight>
                  <a:schemeClr val="dk2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1" name="Google Shape;201;p23"/>
          <p:cNvSpPr txBox="1"/>
          <p:nvPr>
            <p:ph idx="1" type="subTitle"/>
          </p:nvPr>
        </p:nvSpPr>
        <p:spPr>
          <a:xfrm>
            <a:off x="4760975" y="2569737"/>
            <a:ext cx="3555900" cy="86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02" name="Google Shape;202;p23"/>
          <p:cNvSpPr txBox="1"/>
          <p:nvPr/>
        </p:nvSpPr>
        <p:spPr>
          <a:xfrm>
            <a:off x="4760975" y="3481525"/>
            <a:ext cx="3063000" cy="65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CREDITI: Il layout della presentazione è stato creato da  </a:t>
            </a:r>
            <a:r>
              <a:rPr b="1" lang="en" sz="1000" u="sng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e</a:t>
            </a:r>
            <a:r>
              <a:rPr lang="en" sz="1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include alcune icone di </a:t>
            </a:r>
            <a:r>
              <a:rPr b="1" lang="en" sz="1000" u="sng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000" u="sng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.</a:t>
            </a:r>
            <a:endParaRPr sz="10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Le grafiche di Zotero sono dell’autore.</a:t>
            </a:r>
            <a:endParaRPr sz="10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03" name="Google Shape;203;p23"/>
          <p:cNvSpPr/>
          <p:nvPr/>
        </p:nvSpPr>
        <p:spPr>
          <a:xfrm>
            <a:off x="8307262" y="4797551"/>
            <a:ext cx="698786" cy="691900"/>
          </a:xfrm>
          <a:custGeom>
            <a:rect b="b" l="l" r="r" t="t"/>
            <a:pathLst>
              <a:path extrusionOk="0" h="10430" w="10533">
                <a:moveTo>
                  <a:pt x="5270" y="3004"/>
                </a:moveTo>
                <a:cubicBezTo>
                  <a:pt x="6208" y="3004"/>
                  <a:pt x="7080" y="3606"/>
                  <a:pt x="7371" y="4546"/>
                </a:cubicBezTo>
                <a:cubicBezTo>
                  <a:pt x="7741" y="5709"/>
                  <a:pt x="7096" y="6957"/>
                  <a:pt x="5933" y="7327"/>
                </a:cubicBezTo>
                <a:cubicBezTo>
                  <a:pt x="5715" y="7395"/>
                  <a:pt x="5494" y="7427"/>
                  <a:pt x="5276" y="7427"/>
                </a:cubicBezTo>
                <a:cubicBezTo>
                  <a:pt x="4333" y="7427"/>
                  <a:pt x="3454" y="6824"/>
                  <a:pt x="3162" y="5879"/>
                </a:cubicBezTo>
                <a:cubicBezTo>
                  <a:pt x="2792" y="4715"/>
                  <a:pt x="3437" y="3478"/>
                  <a:pt x="4600" y="3108"/>
                </a:cubicBezTo>
                <a:cubicBezTo>
                  <a:pt x="4823" y="3037"/>
                  <a:pt x="5048" y="3004"/>
                  <a:pt x="5270" y="3004"/>
                </a:cubicBezTo>
                <a:close/>
                <a:moveTo>
                  <a:pt x="4197" y="0"/>
                </a:moveTo>
                <a:cubicBezTo>
                  <a:pt x="4151" y="0"/>
                  <a:pt x="4106" y="7"/>
                  <a:pt x="4061" y="20"/>
                </a:cubicBezTo>
                <a:lnTo>
                  <a:pt x="3268" y="274"/>
                </a:lnTo>
                <a:cubicBezTo>
                  <a:pt x="3014" y="348"/>
                  <a:pt x="2877" y="623"/>
                  <a:pt x="2961" y="866"/>
                </a:cubicBezTo>
                <a:lnTo>
                  <a:pt x="3215" y="1659"/>
                </a:lnTo>
                <a:cubicBezTo>
                  <a:pt x="3215" y="1691"/>
                  <a:pt x="3226" y="1712"/>
                  <a:pt x="3247" y="1733"/>
                </a:cubicBezTo>
                <a:cubicBezTo>
                  <a:pt x="2834" y="1977"/>
                  <a:pt x="2475" y="2283"/>
                  <a:pt x="2179" y="2643"/>
                </a:cubicBezTo>
                <a:cubicBezTo>
                  <a:pt x="2158" y="2622"/>
                  <a:pt x="2126" y="2611"/>
                  <a:pt x="2105" y="2590"/>
                </a:cubicBezTo>
                <a:lnTo>
                  <a:pt x="1365" y="2209"/>
                </a:lnTo>
                <a:cubicBezTo>
                  <a:pt x="1297" y="2179"/>
                  <a:pt x="1225" y="2162"/>
                  <a:pt x="1155" y="2162"/>
                </a:cubicBezTo>
                <a:cubicBezTo>
                  <a:pt x="1104" y="2162"/>
                  <a:pt x="1054" y="2171"/>
                  <a:pt x="1005" y="2188"/>
                </a:cubicBezTo>
                <a:cubicBezTo>
                  <a:pt x="878" y="2220"/>
                  <a:pt x="783" y="2304"/>
                  <a:pt x="730" y="2421"/>
                </a:cubicBezTo>
                <a:lnTo>
                  <a:pt x="349" y="3161"/>
                </a:lnTo>
                <a:cubicBezTo>
                  <a:pt x="233" y="3394"/>
                  <a:pt x="318" y="3679"/>
                  <a:pt x="550" y="3795"/>
                </a:cubicBezTo>
                <a:lnTo>
                  <a:pt x="1291" y="4176"/>
                </a:lnTo>
                <a:cubicBezTo>
                  <a:pt x="1322" y="4187"/>
                  <a:pt x="1343" y="4197"/>
                  <a:pt x="1375" y="4208"/>
                </a:cubicBezTo>
                <a:cubicBezTo>
                  <a:pt x="1259" y="4641"/>
                  <a:pt x="1217" y="5096"/>
                  <a:pt x="1259" y="5561"/>
                </a:cubicBezTo>
                <a:cubicBezTo>
                  <a:pt x="1227" y="5561"/>
                  <a:pt x="1206" y="5572"/>
                  <a:pt x="1174" y="5572"/>
                </a:cubicBezTo>
                <a:lnTo>
                  <a:pt x="381" y="5826"/>
                </a:lnTo>
                <a:cubicBezTo>
                  <a:pt x="138" y="5910"/>
                  <a:pt x="0" y="6175"/>
                  <a:pt x="75" y="6418"/>
                </a:cubicBezTo>
                <a:lnTo>
                  <a:pt x="328" y="7211"/>
                </a:lnTo>
                <a:cubicBezTo>
                  <a:pt x="388" y="7414"/>
                  <a:pt x="569" y="7543"/>
                  <a:pt x="769" y="7543"/>
                </a:cubicBezTo>
                <a:cubicBezTo>
                  <a:pt x="819" y="7543"/>
                  <a:pt x="870" y="7535"/>
                  <a:pt x="920" y="7518"/>
                </a:cubicBezTo>
                <a:lnTo>
                  <a:pt x="1714" y="7274"/>
                </a:lnTo>
                <a:cubicBezTo>
                  <a:pt x="1735" y="7264"/>
                  <a:pt x="1766" y="7253"/>
                  <a:pt x="1788" y="7243"/>
                </a:cubicBezTo>
                <a:cubicBezTo>
                  <a:pt x="2031" y="7655"/>
                  <a:pt x="2337" y="8004"/>
                  <a:pt x="2686" y="8300"/>
                </a:cubicBezTo>
                <a:cubicBezTo>
                  <a:pt x="2676" y="8321"/>
                  <a:pt x="2655" y="8353"/>
                  <a:pt x="2644" y="8374"/>
                </a:cubicBezTo>
                <a:lnTo>
                  <a:pt x="2263" y="9114"/>
                </a:lnTo>
                <a:cubicBezTo>
                  <a:pt x="2211" y="9231"/>
                  <a:pt x="2200" y="9358"/>
                  <a:pt x="2232" y="9474"/>
                </a:cubicBezTo>
                <a:cubicBezTo>
                  <a:pt x="2274" y="9601"/>
                  <a:pt x="2359" y="9696"/>
                  <a:pt x="2464" y="9749"/>
                </a:cubicBezTo>
                <a:lnTo>
                  <a:pt x="3215" y="10129"/>
                </a:lnTo>
                <a:cubicBezTo>
                  <a:pt x="3279" y="10168"/>
                  <a:pt x="3353" y="10187"/>
                  <a:pt x="3426" y="10187"/>
                </a:cubicBezTo>
                <a:cubicBezTo>
                  <a:pt x="3474" y="10187"/>
                  <a:pt x="3522" y="10178"/>
                  <a:pt x="3564" y="10161"/>
                </a:cubicBezTo>
                <a:cubicBezTo>
                  <a:pt x="3680" y="10129"/>
                  <a:pt x="3786" y="10045"/>
                  <a:pt x="3850" y="9929"/>
                </a:cubicBezTo>
                <a:lnTo>
                  <a:pt x="4230" y="9188"/>
                </a:lnTo>
                <a:cubicBezTo>
                  <a:pt x="4241" y="9157"/>
                  <a:pt x="4251" y="9135"/>
                  <a:pt x="4251" y="9114"/>
                </a:cubicBezTo>
                <a:cubicBezTo>
                  <a:pt x="4581" y="9193"/>
                  <a:pt x="4916" y="9236"/>
                  <a:pt x="5257" y="9236"/>
                </a:cubicBezTo>
                <a:cubicBezTo>
                  <a:pt x="5376" y="9236"/>
                  <a:pt x="5495" y="9231"/>
                  <a:pt x="5615" y="9220"/>
                </a:cubicBezTo>
                <a:cubicBezTo>
                  <a:pt x="5615" y="9252"/>
                  <a:pt x="5615" y="9273"/>
                  <a:pt x="5626" y="9305"/>
                </a:cubicBezTo>
                <a:lnTo>
                  <a:pt x="5880" y="10098"/>
                </a:lnTo>
                <a:cubicBezTo>
                  <a:pt x="5939" y="10301"/>
                  <a:pt x="6120" y="10429"/>
                  <a:pt x="6320" y="10429"/>
                </a:cubicBezTo>
                <a:cubicBezTo>
                  <a:pt x="6370" y="10429"/>
                  <a:pt x="6421" y="10421"/>
                  <a:pt x="6472" y="10404"/>
                </a:cubicBezTo>
                <a:lnTo>
                  <a:pt x="7265" y="10151"/>
                </a:lnTo>
                <a:cubicBezTo>
                  <a:pt x="7508" y="10077"/>
                  <a:pt x="7646" y="9812"/>
                  <a:pt x="7572" y="9569"/>
                </a:cubicBezTo>
                <a:lnTo>
                  <a:pt x="7318" y="8765"/>
                </a:lnTo>
                <a:cubicBezTo>
                  <a:pt x="7318" y="8744"/>
                  <a:pt x="7297" y="8713"/>
                  <a:pt x="7286" y="8691"/>
                </a:cubicBezTo>
                <a:cubicBezTo>
                  <a:pt x="7699" y="8459"/>
                  <a:pt x="8058" y="8142"/>
                  <a:pt x="8354" y="7793"/>
                </a:cubicBezTo>
                <a:cubicBezTo>
                  <a:pt x="8375" y="7803"/>
                  <a:pt x="8397" y="7824"/>
                  <a:pt x="8428" y="7835"/>
                </a:cubicBezTo>
                <a:lnTo>
                  <a:pt x="9168" y="8216"/>
                </a:lnTo>
                <a:cubicBezTo>
                  <a:pt x="9237" y="8253"/>
                  <a:pt x="9308" y="8268"/>
                  <a:pt x="9379" y="8268"/>
                </a:cubicBezTo>
                <a:cubicBezTo>
                  <a:pt x="9430" y="8268"/>
                  <a:pt x="9480" y="8260"/>
                  <a:pt x="9528" y="8247"/>
                </a:cubicBezTo>
                <a:cubicBezTo>
                  <a:pt x="9644" y="8205"/>
                  <a:pt x="9739" y="8131"/>
                  <a:pt x="9803" y="8015"/>
                </a:cubicBezTo>
                <a:lnTo>
                  <a:pt x="10184" y="7274"/>
                </a:lnTo>
                <a:cubicBezTo>
                  <a:pt x="10300" y="7042"/>
                  <a:pt x="10205" y="6756"/>
                  <a:pt x="9983" y="6640"/>
                </a:cubicBezTo>
                <a:lnTo>
                  <a:pt x="9232" y="6259"/>
                </a:lnTo>
                <a:cubicBezTo>
                  <a:pt x="9211" y="6238"/>
                  <a:pt x="9190" y="6228"/>
                  <a:pt x="9158" y="6228"/>
                </a:cubicBezTo>
                <a:cubicBezTo>
                  <a:pt x="9274" y="5794"/>
                  <a:pt x="9316" y="5329"/>
                  <a:pt x="9274" y="4874"/>
                </a:cubicBezTo>
                <a:cubicBezTo>
                  <a:pt x="9295" y="4863"/>
                  <a:pt x="9327" y="4863"/>
                  <a:pt x="9348" y="4853"/>
                </a:cubicBezTo>
                <a:lnTo>
                  <a:pt x="10152" y="4599"/>
                </a:lnTo>
                <a:cubicBezTo>
                  <a:pt x="10395" y="4525"/>
                  <a:pt x="10533" y="4261"/>
                  <a:pt x="10459" y="4007"/>
                </a:cubicBezTo>
                <a:lnTo>
                  <a:pt x="10205" y="3214"/>
                </a:lnTo>
                <a:cubicBezTo>
                  <a:pt x="10144" y="3015"/>
                  <a:pt x="9950" y="2887"/>
                  <a:pt x="9748" y="2887"/>
                </a:cubicBezTo>
                <a:cubicBezTo>
                  <a:pt x="9703" y="2887"/>
                  <a:pt x="9657" y="2894"/>
                  <a:pt x="9613" y="2907"/>
                </a:cubicBezTo>
                <a:lnTo>
                  <a:pt x="8819" y="3161"/>
                </a:lnTo>
                <a:cubicBezTo>
                  <a:pt x="8798" y="3172"/>
                  <a:pt x="8767" y="3182"/>
                  <a:pt x="8745" y="3193"/>
                </a:cubicBezTo>
                <a:cubicBezTo>
                  <a:pt x="8502" y="2780"/>
                  <a:pt x="8196" y="2421"/>
                  <a:pt x="7847" y="2125"/>
                </a:cubicBezTo>
                <a:cubicBezTo>
                  <a:pt x="7857" y="2104"/>
                  <a:pt x="7878" y="2082"/>
                  <a:pt x="7889" y="2051"/>
                </a:cubicBezTo>
                <a:lnTo>
                  <a:pt x="8270" y="1311"/>
                </a:lnTo>
                <a:cubicBezTo>
                  <a:pt x="8386" y="1078"/>
                  <a:pt x="8291" y="792"/>
                  <a:pt x="8069" y="676"/>
                </a:cubicBezTo>
                <a:lnTo>
                  <a:pt x="7318" y="295"/>
                </a:lnTo>
                <a:cubicBezTo>
                  <a:pt x="7250" y="261"/>
                  <a:pt x="7178" y="245"/>
                  <a:pt x="7108" y="245"/>
                </a:cubicBezTo>
                <a:cubicBezTo>
                  <a:pt x="6937" y="245"/>
                  <a:pt x="6773" y="339"/>
                  <a:pt x="6683" y="496"/>
                </a:cubicBezTo>
                <a:lnTo>
                  <a:pt x="6303" y="1247"/>
                </a:lnTo>
                <a:cubicBezTo>
                  <a:pt x="6292" y="1268"/>
                  <a:pt x="6282" y="1289"/>
                  <a:pt x="6271" y="1321"/>
                </a:cubicBezTo>
                <a:cubicBezTo>
                  <a:pt x="5948" y="1234"/>
                  <a:pt x="5612" y="1189"/>
                  <a:pt x="5270" y="1189"/>
                </a:cubicBezTo>
                <a:cubicBezTo>
                  <a:pt x="5153" y="1189"/>
                  <a:pt x="5036" y="1194"/>
                  <a:pt x="4918" y="1205"/>
                </a:cubicBezTo>
                <a:cubicBezTo>
                  <a:pt x="4918" y="1184"/>
                  <a:pt x="4907" y="1152"/>
                  <a:pt x="4907" y="1131"/>
                </a:cubicBezTo>
                <a:lnTo>
                  <a:pt x="4653" y="327"/>
                </a:lnTo>
                <a:cubicBezTo>
                  <a:pt x="4593" y="129"/>
                  <a:pt x="4398" y="0"/>
                  <a:pt x="419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24"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" name="Google Shape;205;p24"/>
          <p:cNvGrpSpPr/>
          <p:nvPr/>
        </p:nvGrpSpPr>
        <p:grpSpPr>
          <a:xfrm>
            <a:off x="501750" y="479912"/>
            <a:ext cx="8140500" cy="4188266"/>
            <a:chOff x="501750" y="479912"/>
            <a:chExt cx="8140500" cy="4188266"/>
          </a:xfrm>
        </p:grpSpPr>
        <p:sp>
          <p:nvSpPr>
            <p:cNvPr id="206" name="Google Shape;206;p24"/>
            <p:cNvSpPr/>
            <p:nvPr/>
          </p:nvSpPr>
          <p:spPr>
            <a:xfrm>
              <a:off x="501750" y="539500"/>
              <a:ext cx="8140500" cy="4069200"/>
            </a:xfrm>
            <a:prstGeom prst="roundRect">
              <a:avLst>
                <a:gd fmla="val 2822" name="adj"/>
              </a:avLst>
            </a:prstGeom>
            <a:noFill/>
            <a:ln cap="flat" cmpd="sng" w="9525">
              <a:solidFill>
                <a:schemeClr val="accent1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07" name="Google Shape;207;p24"/>
            <p:cNvGrpSpPr/>
            <p:nvPr/>
          </p:nvGrpSpPr>
          <p:grpSpPr>
            <a:xfrm>
              <a:off x="1469140" y="479912"/>
              <a:ext cx="118495" cy="119191"/>
              <a:chOff x="4512753" y="952912"/>
              <a:chExt cx="118495" cy="119191"/>
            </a:xfrm>
          </p:grpSpPr>
          <p:sp>
            <p:nvSpPr>
              <p:cNvPr id="208" name="Google Shape;208;p24"/>
              <p:cNvSpPr/>
              <p:nvPr/>
            </p:nvSpPr>
            <p:spPr>
              <a:xfrm>
                <a:off x="4540464" y="980619"/>
                <a:ext cx="63074" cy="63776"/>
              </a:xfrm>
              <a:custGeom>
                <a:rect b="b" l="l" r="r" t="t"/>
                <a:pathLst>
                  <a:path extrusionOk="0" h="900" w="890">
                    <a:moveTo>
                      <a:pt x="445" y="0"/>
                    </a:moveTo>
                    <a:cubicBezTo>
                      <a:pt x="202" y="0"/>
                      <a:pt x="1" y="201"/>
                      <a:pt x="1" y="455"/>
                    </a:cubicBezTo>
                    <a:cubicBezTo>
                      <a:pt x="1" y="698"/>
                      <a:pt x="202" y="899"/>
                      <a:pt x="445" y="899"/>
                    </a:cubicBezTo>
                    <a:cubicBezTo>
                      <a:pt x="688" y="899"/>
                      <a:pt x="889" y="698"/>
                      <a:pt x="889" y="455"/>
                    </a:cubicBezTo>
                    <a:cubicBezTo>
                      <a:pt x="889" y="201"/>
                      <a:pt x="688" y="0"/>
                      <a:pt x="4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9" name="Google Shape;209;p24"/>
              <p:cNvSpPr/>
              <p:nvPr/>
            </p:nvSpPr>
            <p:spPr>
              <a:xfrm>
                <a:off x="4512753" y="952912"/>
                <a:ext cx="118495" cy="119191"/>
              </a:xfrm>
              <a:custGeom>
                <a:rect b="b" l="l" r="r" t="t"/>
                <a:pathLst>
                  <a:path extrusionOk="0" h="1682" w="1672">
                    <a:moveTo>
                      <a:pt x="836" y="106"/>
                    </a:moveTo>
                    <a:cubicBezTo>
                      <a:pt x="1238" y="106"/>
                      <a:pt x="1566" y="434"/>
                      <a:pt x="1566" y="846"/>
                    </a:cubicBezTo>
                    <a:cubicBezTo>
                      <a:pt x="1566" y="1248"/>
                      <a:pt x="1238" y="1576"/>
                      <a:pt x="836" y="1576"/>
                    </a:cubicBezTo>
                    <a:cubicBezTo>
                      <a:pt x="434" y="1576"/>
                      <a:pt x="106" y="1248"/>
                      <a:pt x="106" y="846"/>
                    </a:cubicBezTo>
                    <a:cubicBezTo>
                      <a:pt x="106" y="434"/>
                      <a:pt x="434" y="106"/>
                      <a:pt x="836" y="106"/>
                    </a:cubicBezTo>
                    <a:close/>
                    <a:moveTo>
                      <a:pt x="836" y="0"/>
                    </a:moveTo>
                    <a:cubicBezTo>
                      <a:pt x="371" y="0"/>
                      <a:pt x="1" y="381"/>
                      <a:pt x="1" y="846"/>
                    </a:cubicBezTo>
                    <a:cubicBezTo>
                      <a:pt x="1" y="1301"/>
                      <a:pt x="371" y="1681"/>
                      <a:pt x="836" y="1681"/>
                    </a:cubicBezTo>
                    <a:cubicBezTo>
                      <a:pt x="1301" y="1681"/>
                      <a:pt x="1671" y="1301"/>
                      <a:pt x="1671" y="846"/>
                    </a:cubicBezTo>
                    <a:cubicBezTo>
                      <a:pt x="1671" y="381"/>
                      <a:pt x="1301" y="0"/>
                      <a:pt x="8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0" name="Google Shape;210;p24"/>
            <p:cNvGrpSpPr/>
            <p:nvPr/>
          </p:nvGrpSpPr>
          <p:grpSpPr>
            <a:xfrm>
              <a:off x="7556365" y="4548987"/>
              <a:ext cx="118495" cy="119191"/>
              <a:chOff x="4512753" y="952912"/>
              <a:chExt cx="118495" cy="119191"/>
            </a:xfrm>
          </p:grpSpPr>
          <p:sp>
            <p:nvSpPr>
              <p:cNvPr id="211" name="Google Shape;211;p24"/>
              <p:cNvSpPr/>
              <p:nvPr/>
            </p:nvSpPr>
            <p:spPr>
              <a:xfrm>
                <a:off x="4540464" y="980619"/>
                <a:ext cx="63074" cy="63776"/>
              </a:xfrm>
              <a:custGeom>
                <a:rect b="b" l="l" r="r" t="t"/>
                <a:pathLst>
                  <a:path extrusionOk="0" h="900" w="890">
                    <a:moveTo>
                      <a:pt x="445" y="0"/>
                    </a:moveTo>
                    <a:cubicBezTo>
                      <a:pt x="202" y="0"/>
                      <a:pt x="1" y="201"/>
                      <a:pt x="1" y="455"/>
                    </a:cubicBezTo>
                    <a:cubicBezTo>
                      <a:pt x="1" y="698"/>
                      <a:pt x="202" y="899"/>
                      <a:pt x="445" y="899"/>
                    </a:cubicBezTo>
                    <a:cubicBezTo>
                      <a:pt x="688" y="899"/>
                      <a:pt x="889" y="698"/>
                      <a:pt x="889" y="455"/>
                    </a:cubicBezTo>
                    <a:cubicBezTo>
                      <a:pt x="889" y="201"/>
                      <a:pt x="688" y="0"/>
                      <a:pt x="4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" name="Google Shape;212;p24"/>
              <p:cNvSpPr/>
              <p:nvPr/>
            </p:nvSpPr>
            <p:spPr>
              <a:xfrm>
                <a:off x="4512753" y="952912"/>
                <a:ext cx="118495" cy="119191"/>
              </a:xfrm>
              <a:custGeom>
                <a:rect b="b" l="l" r="r" t="t"/>
                <a:pathLst>
                  <a:path extrusionOk="0" h="1682" w="1672">
                    <a:moveTo>
                      <a:pt x="836" y="106"/>
                    </a:moveTo>
                    <a:cubicBezTo>
                      <a:pt x="1238" y="106"/>
                      <a:pt x="1566" y="434"/>
                      <a:pt x="1566" y="846"/>
                    </a:cubicBezTo>
                    <a:cubicBezTo>
                      <a:pt x="1566" y="1248"/>
                      <a:pt x="1238" y="1576"/>
                      <a:pt x="836" y="1576"/>
                    </a:cubicBezTo>
                    <a:cubicBezTo>
                      <a:pt x="434" y="1576"/>
                      <a:pt x="106" y="1248"/>
                      <a:pt x="106" y="846"/>
                    </a:cubicBezTo>
                    <a:cubicBezTo>
                      <a:pt x="106" y="434"/>
                      <a:pt x="434" y="106"/>
                      <a:pt x="836" y="106"/>
                    </a:cubicBezTo>
                    <a:close/>
                    <a:moveTo>
                      <a:pt x="836" y="0"/>
                    </a:moveTo>
                    <a:cubicBezTo>
                      <a:pt x="371" y="0"/>
                      <a:pt x="1" y="381"/>
                      <a:pt x="1" y="846"/>
                    </a:cubicBezTo>
                    <a:cubicBezTo>
                      <a:pt x="1" y="1301"/>
                      <a:pt x="371" y="1681"/>
                      <a:pt x="836" y="1681"/>
                    </a:cubicBezTo>
                    <a:cubicBezTo>
                      <a:pt x="1301" y="1681"/>
                      <a:pt x="1671" y="1301"/>
                      <a:pt x="1671" y="846"/>
                    </a:cubicBezTo>
                    <a:cubicBezTo>
                      <a:pt x="1671" y="381"/>
                      <a:pt x="1301" y="0"/>
                      <a:pt x="8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25">
    <p:bg>
      <p:bgPr>
        <a:solidFill>
          <a:schemeClr val="dk2"/>
        </a:solidFill>
      </p:bgPr>
    </p:bg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5"/>
          <p:cNvSpPr/>
          <p:nvPr/>
        </p:nvSpPr>
        <p:spPr>
          <a:xfrm>
            <a:off x="7942124" y="4608568"/>
            <a:ext cx="959003" cy="949573"/>
          </a:xfrm>
          <a:custGeom>
            <a:rect b="b" l="l" r="r" t="t"/>
            <a:pathLst>
              <a:path extrusionOk="0" h="10430" w="10533">
                <a:moveTo>
                  <a:pt x="5270" y="3004"/>
                </a:moveTo>
                <a:cubicBezTo>
                  <a:pt x="6208" y="3004"/>
                  <a:pt x="7080" y="3606"/>
                  <a:pt x="7371" y="4546"/>
                </a:cubicBezTo>
                <a:cubicBezTo>
                  <a:pt x="7741" y="5709"/>
                  <a:pt x="7096" y="6957"/>
                  <a:pt x="5933" y="7327"/>
                </a:cubicBezTo>
                <a:cubicBezTo>
                  <a:pt x="5715" y="7395"/>
                  <a:pt x="5494" y="7427"/>
                  <a:pt x="5276" y="7427"/>
                </a:cubicBezTo>
                <a:cubicBezTo>
                  <a:pt x="4333" y="7427"/>
                  <a:pt x="3454" y="6824"/>
                  <a:pt x="3162" y="5879"/>
                </a:cubicBezTo>
                <a:cubicBezTo>
                  <a:pt x="2792" y="4715"/>
                  <a:pt x="3437" y="3478"/>
                  <a:pt x="4600" y="3108"/>
                </a:cubicBezTo>
                <a:cubicBezTo>
                  <a:pt x="4823" y="3037"/>
                  <a:pt x="5048" y="3004"/>
                  <a:pt x="5270" y="3004"/>
                </a:cubicBezTo>
                <a:close/>
                <a:moveTo>
                  <a:pt x="4197" y="0"/>
                </a:moveTo>
                <a:cubicBezTo>
                  <a:pt x="4151" y="0"/>
                  <a:pt x="4106" y="7"/>
                  <a:pt x="4061" y="20"/>
                </a:cubicBezTo>
                <a:lnTo>
                  <a:pt x="3268" y="274"/>
                </a:lnTo>
                <a:cubicBezTo>
                  <a:pt x="3014" y="348"/>
                  <a:pt x="2877" y="623"/>
                  <a:pt x="2961" y="866"/>
                </a:cubicBezTo>
                <a:lnTo>
                  <a:pt x="3215" y="1659"/>
                </a:lnTo>
                <a:cubicBezTo>
                  <a:pt x="3215" y="1691"/>
                  <a:pt x="3226" y="1712"/>
                  <a:pt x="3247" y="1733"/>
                </a:cubicBezTo>
                <a:cubicBezTo>
                  <a:pt x="2834" y="1977"/>
                  <a:pt x="2475" y="2283"/>
                  <a:pt x="2179" y="2643"/>
                </a:cubicBezTo>
                <a:cubicBezTo>
                  <a:pt x="2158" y="2622"/>
                  <a:pt x="2126" y="2611"/>
                  <a:pt x="2105" y="2590"/>
                </a:cubicBezTo>
                <a:lnTo>
                  <a:pt x="1365" y="2209"/>
                </a:lnTo>
                <a:cubicBezTo>
                  <a:pt x="1297" y="2179"/>
                  <a:pt x="1225" y="2162"/>
                  <a:pt x="1155" y="2162"/>
                </a:cubicBezTo>
                <a:cubicBezTo>
                  <a:pt x="1104" y="2162"/>
                  <a:pt x="1054" y="2171"/>
                  <a:pt x="1005" y="2188"/>
                </a:cubicBezTo>
                <a:cubicBezTo>
                  <a:pt x="878" y="2220"/>
                  <a:pt x="783" y="2304"/>
                  <a:pt x="730" y="2421"/>
                </a:cubicBezTo>
                <a:lnTo>
                  <a:pt x="349" y="3161"/>
                </a:lnTo>
                <a:cubicBezTo>
                  <a:pt x="233" y="3394"/>
                  <a:pt x="318" y="3679"/>
                  <a:pt x="550" y="3795"/>
                </a:cubicBezTo>
                <a:lnTo>
                  <a:pt x="1291" y="4176"/>
                </a:lnTo>
                <a:cubicBezTo>
                  <a:pt x="1322" y="4187"/>
                  <a:pt x="1343" y="4197"/>
                  <a:pt x="1375" y="4208"/>
                </a:cubicBezTo>
                <a:cubicBezTo>
                  <a:pt x="1259" y="4641"/>
                  <a:pt x="1217" y="5096"/>
                  <a:pt x="1259" y="5561"/>
                </a:cubicBezTo>
                <a:cubicBezTo>
                  <a:pt x="1227" y="5561"/>
                  <a:pt x="1206" y="5572"/>
                  <a:pt x="1174" y="5572"/>
                </a:cubicBezTo>
                <a:lnTo>
                  <a:pt x="381" y="5826"/>
                </a:lnTo>
                <a:cubicBezTo>
                  <a:pt x="138" y="5910"/>
                  <a:pt x="0" y="6175"/>
                  <a:pt x="75" y="6418"/>
                </a:cubicBezTo>
                <a:lnTo>
                  <a:pt x="328" y="7211"/>
                </a:lnTo>
                <a:cubicBezTo>
                  <a:pt x="388" y="7414"/>
                  <a:pt x="569" y="7543"/>
                  <a:pt x="769" y="7543"/>
                </a:cubicBezTo>
                <a:cubicBezTo>
                  <a:pt x="819" y="7543"/>
                  <a:pt x="870" y="7535"/>
                  <a:pt x="920" y="7518"/>
                </a:cubicBezTo>
                <a:lnTo>
                  <a:pt x="1714" y="7274"/>
                </a:lnTo>
                <a:cubicBezTo>
                  <a:pt x="1735" y="7264"/>
                  <a:pt x="1766" y="7253"/>
                  <a:pt x="1788" y="7243"/>
                </a:cubicBezTo>
                <a:cubicBezTo>
                  <a:pt x="2031" y="7655"/>
                  <a:pt x="2337" y="8004"/>
                  <a:pt x="2686" y="8300"/>
                </a:cubicBezTo>
                <a:cubicBezTo>
                  <a:pt x="2676" y="8321"/>
                  <a:pt x="2655" y="8353"/>
                  <a:pt x="2644" y="8374"/>
                </a:cubicBezTo>
                <a:lnTo>
                  <a:pt x="2263" y="9114"/>
                </a:lnTo>
                <a:cubicBezTo>
                  <a:pt x="2211" y="9231"/>
                  <a:pt x="2200" y="9358"/>
                  <a:pt x="2232" y="9474"/>
                </a:cubicBezTo>
                <a:cubicBezTo>
                  <a:pt x="2274" y="9601"/>
                  <a:pt x="2359" y="9696"/>
                  <a:pt x="2464" y="9749"/>
                </a:cubicBezTo>
                <a:lnTo>
                  <a:pt x="3215" y="10129"/>
                </a:lnTo>
                <a:cubicBezTo>
                  <a:pt x="3279" y="10168"/>
                  <a:pt x="3353" y="10187"/>
                  <a:pt x="3426" y="10187"/>
                </a:cubicBezTo>
                <a:cubicBezTo>
                  <a:pt x="3474" y="10187"/>
                  <a:pt x="3522" y="10178"/>
                  <a:pt x="3564" y="10161"/>
                </a:cubicBezTo>
                <a:cubicBezTo>
                  <a:pt x="3680" y="10129"/>
                  <a:pt x="3786" y="10045"/>
                  <a:pt x="3850" y="9929"/>
                </a:cubicBezTo>
                <a:lnTo>
                  <a:pt x="4230" y="9188"/>
                </a:lnTo>
                <a:cubicBezTo>
                  <a:pt x="4241" y="9157"/>
                  <a:pt x="4251" y="9135"/>
                  <a:pt x="4251" y="9114"/>
                </a:cubicBezTo>
                <a:cubicBezTo>
                  <a:pt x="4581" y="9193"/>
                  <a:pt x="4916" y="9236"/>
                  <a:pt x="5257" y="9236"/>
                </a:cubicBezTo>
                <a:cubicBezTo>
                  <a:pt x="5376" y="9236"/>
                  <a:pt x="5495" y="9231"/>
                  <a:pt x="5615" y="9220"/>
                </a:cubicBezTo>
                <a:cubicBezTo>
                  <a:pt x="5615" y="9252"/>
                  <a:pt x="5615" y="9273"/>
                  <a:pt x="5626" y="9305"/>
                </a:cubicBezTo>
                <a:lnTo>
                  <a:pt x="5880" y="10098"/>
                </a:lnTo>
                <a:cubicBezTo>
                  <a:pt x="5939" y="10301"/>
                  <a:pt x="6120" y="10429"/>
                  <a:pt x="6320" y="10429"/>
                </a:cubicBezTo>
                <a:cubicBezTo>
                  <a:pt x="6370" y="10429"/>
                  <a:pt x="6421" y="10421"/>
                  <a:pt x="6472" y="10404"/>
                </a:cubicBezTo>
                <a:lnTo>
                  <a:pt x="7265" y="10151"/>
                </a:lnTo>
                <a:cubicBezTo>
                  <a:pt x="7508" y="10077"/>
                  <a:pt x="7646" y="9812"/>
                  <a:pt x="7572" y="9569"/>
                </a:cubicBezTo>
                <a:lnTo>
                  <a:pt x="7318" y="8765"/>
                </a:lnTo>
                <a:cubicBezTo>
                  <a:pt x="7318" y="8744"/>
                  <a:pt x="7297" y="8713"/>
                  <a:pt x="7286" y="8691"/>
                </a:cubicBezTo>
                <a:cubicBezTo>
                  <a:pt x="7699" y="8459"/>
                  <a:pt x="8058" y="8142"/>
                  <a:pt x="8354" y="7793"/>
                </a:cubicBezTo>
                <a:cubicBezTo>
                  <a:pt x="8375" y="7803"/>
                  <a:pt x="8397" y="7824"/>
                  <a:pt x="8428" y="7835"/>
                </a:cubicBezTo>
                <a:lnTo>
                  <a:pt x="9168" y="8216"/>
                </a:lnTo>
                <a:cubicBezTo>
                  <a:pt x="9237" y="8253"/>
                  <a:pt x="9308" y="8268"/>
                  <a:pt x="9379" y="8268"/>
                </a:cubicBezTo>
                <a:cubicBezTo>
                  <a:pt x="9430" y="8268"/>
                  <a:pt x="9480" y="8260"/>
                  <a:pt x="9528" y="8247"/>
                </a:cubicBezTo>
                <a:cubicBezTo>
                  <a:pt x="9644" y="8205"/>
                  <a:pt x="9739" y="8131"/>
                  <a:pt x="9803" y="8015"/>
                </a:cubicBezTo>
                <a:lnTo>
                  <a:pt x="10184" y="7274"/>
                </a:lnTo>
                <a:cubicBezTo>
                  <a:pt x="10300" y="7042"/>
                  <a:pt x="10205" y="6756"/>
                  <a:pt x="9983" y="6640"/>
                </a:cubicBezTo>
                <a:lnTo>
                  <a:pt x="9232" y="6259"/>
                </a:lnTo>
                <a:cubicBezTo>
                  <a:pt x="9211" y="6238"/>
                  <a:pt x="9190" y="6228"/>
                  <a:pt x="9158" y="6228"/>
                </a:cubicBezTo>
                <a:cubicBezTo>
                  <a:pt x="9274" y="5794"/>
                  <a:pt x="9316" y="5329"/>
                  <a:pt x="9274" y="4874"/>
                </a:cubicBezTo>
                <a:cubicBezTo>
                  <a:pt x="9295" y="4863"/>
                  <a:pt x="9327" y="4863"/>
                  <a:pt x="9348" y="4853"/>
                </a:cubicBezTo>
                <a:lnTo>
                  <a:pt x="10152" y="4599"/>
                </a:lnTo>
                <a:cubicBezTo>
                  <a:pt x="10395" y="4525"/>
                  <a:pt x="10533" y="4261"/>
                  <a:pt x="10459" y="4007"/>
                </a:cubicBezTo>
                <a:lnTo>
                  <a:pt x="10205" y="3214"/>
                </a:lnTo>
                <a:cubicBezTo>
                  <a:pt x="10144" y="3015"/>
                  <a:pt x="9950" y="2887"/>
                  <a:pt x="9748" y="2887"/>
                </a:cubicBezTo>
                <a:cubicBezTo>
                  <a:pt x="9703" y="2887"/>
                  <a:pt x="9657" y="2894"/>
                  <a:pt x="9613" y="2907"/>
                </a:cubicBezTo>
                <a:lnTo>
                  <a:pt x="8819" y="3161"/>
                </a:lnTo>
                <a:cubicBezTo>
                  <a:pt x="8798" y="3172"/>
                  <a:pt x="8767" y="3182"/>
                  <a:pt x="8745" y="3193"/>
                </a:cubicBezTo>
                <a:cubicBezTo>
                  <a:pt x="8502" y="2780"/>
                  <a:pt x="8196" y="2421"/>
                  <a:pt x="7847" y="2125"/>
                </a:cubicBezTo>
                <a:cubicBezTo>
                  <a:pt x="7857" y="2104"/>
                  <a:pt x="7878" y="2082"/>
                  <a:pt x="7889" y="2051"/>
                </a:cubicBezTo>
                <a:lnTo>
                  <a:pt x="8270" y="1311"/>
                </a:lnTo>
                <a:cubicBezTo>
                  <a:pt x="8386" y="1078"/>
                  <a:pt x="8291" y="792"/>
                  <a:pt x="8069" y="676"/>
                </a:cubicBezTo>
                <a:lnTo>
                  <a:pt x="7318" y="295"/>
                </a:lnTo>
                <a:cubicBezTo>
                  <a:pt x="7250" y="261"/>
                  <a:pt x="7178" y="245"/>
                  <a:pt x="7108" y="245"/>
                </a:cubicBezTo>
                <a:cubicBezTo>
                  <a:pt x="6937" y="245"/>
                  <a:pt x="6773" y="339"/>
                  <a:pt x="6683" y="496"/>
                </a:cubicBezTo>
                <a:lnTo>
                  <a:pt x="6303" y="1247"/>
                </a:lnTo>
                <a:cubicBezTo>
                  <a:pt x="6292" y="1268"/>
                  <a:pt x="6282" y="1289"/>
                  <a:pt x="6271" y="1321"/>
                </a:cubicBezTo>
                <a:cubicBezTo>
                  <a:pt x="5948" y="1234"/>
                  <a:pt x="5612" y="1189"/>
                  <a:pt x="5270" y="1189"/>
                </a:cubicBezTo>
                <a:cubicBezTo>
                  <a:pt x="5153" y="1189"/>
                  <a:pt x="5036" y="1194"/>
                  <a:pt x="4918" y="1205"/>
                </a:cubicBezTo>
                <a:cubicBezTo>
                  <a:pt x="4918" y="1184"/>
                  <a:pt x="4907" y="1152"/>
                  <a:pt x="4907" y="1131"/>
                </a:cubicBezTo>
                <a:lnTo>
                  <a:pt x="4653" y="327"/>
                </a:lnTo>
                <a:cubicBezTo>
                  <a:pt x="4593" y="129"/>
                  <a:pt x="4398" y="0"/>
                  <a:pt x="419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25"/>
          <p:cNvSpPr/>
          <p:nvPr/>
        </p:nvSpPr>
        <p:spPr>
          <a:xfrm>
            <a:off x="-132025" y="-288800"/>
            <a:ext cx="854400" cy="828300"/>
          </a:xfrm>
          <a:prstGeom prst="roundRect">
            <a:avLst>
              <a:gd fmla="val 16923" name="adj"/>
            </a:avLst>
          </a:prstGeom>
          <a:noFill/>
          <a:ln cap="flat" cmpd="sng" w="9525">
            <a:solidFill>
              <a:schemeClr val="accent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/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720000" y="1401575"/>
            <a:ext cx="2478300" cy="320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2pPr>
            <a:lvl3pPr indent="-3048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Char char="■"/>
              <a:defRPr/>
            </a:lvl3pPr>
            <a:lvl4pPr indent="-3048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Char char="●"/>
              <a:defRPr/>
            </a:lvl4pPr>
            <a:lvl5pPr indent="-3048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5pPr>
            <a:lvl6pPr indent="-3048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Char char="■"/>
              <a:defRPr/>
            </a:lvl6pPr>
            <a:lvl7pPr indent="-3048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Char char="●"/>
              <a:defRPr/>
            </a:lvl7pPr>
            <a:lvl8pPr indent="-3048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8pPr>
            <a:lvl9pPr indent="-3048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Char char="■"/>
              <a:defRPr/>
            </a:lvl9pPr>
          </a:lstStyle>
          <a:p/>
        </p:txBody>
      </p:sp>
      <p:sp>
        <p:nvSpPr>
          <p:cNvPr id="29" name="Google Shape;29;p4"/>
          <p:cNvSpPr/>
          <p:nvPr/>
        </p:nvSpPr>
        <p:spPr>
          <a:xfrm>
            <a:off x="-153262" y="4239696"/>
            <a:ext cx="738567" cy="737774"/>
          </a:xfrm>
          <a:custGeom>
            <a:rect b="b" l="l" r="r" t="t"/>
            <a:pathLst>
              <a:path extrusionOk="0" fill="none" h="9603" w="9613">
                <a:moveTo>
                  <a:pt x="7487" y="1270"/>
                </a:moveTo>
                <a:lnTo>
                  <a:pt x="6926" y="1777"/>
                </a:lnTo>
                <a:cubicBezTo>
                  <a:pt x="6905" y="1798"/>
                  <a:pt x="6895" y="1809"/>
                  <a:pt x="6884" y="1830"/>
                </a:cubicBezTo>
                <a:cubicBezTo>
                  <a:pt x="6525" y="1587"/>
                  <a:pt x="6144" y="1407"/>
                  <a:pt x="5742" y="1301"/>
                </a:cubicBezTo>
                <a:cubicBezTo>
                  <a:pt x="5742" y="1280"/>
                  <a:pt x="5742" y="1248"/>
                  <a:pt x="5753" y="1227"/>
                </a:cubicBezTo>
                <a:lnTo>
                  <a:pt x="5774" y="477"/>
                </a:lnTo>
                <a:cubicBezTo>
                  <a:pt x="5784" y="244"/>
                  <a:pt x="5605" y="43"/>
                  <a:pt x="5372" y="32"/>
                </a:cubicBezTo>
                <a:lnTo>
                  <a:pt x="4621" y="11"/>
                </a:lnTo>
                <a:cubicBezTo>
                  <a:pt x="4389" y="1"/>
                  <a:pt x="4188" y="180"/>
                  <a:pt x="4177" y="413"/>
                </a:cubicBezTo>
                <a:lnTo>
                  <a:pt x="4145" y="1164"/>
                </a:lnTo>
                <a:cubicBezTo>
                  <a:pt x="4145" y="1196"/>
                  <a:pt x="4145" y="1217"/>
                  <a:pt x="4156" y="1238"/>
                </a:cubicBezTo>
                <a:cubicBezTo>
                  <a:pt x="3754" y="1312"/>
                  <a:pt x="3363" y="1449"/>
                  <a:pt x="3003" y="1661"/>
                </a:cubicBezTo>
                <a:cubicBezTo>
                  <a:pt x="2993" y="1640"/>
                  <a:pt x="2972" y="1619"/>
                  <a:pt x="2961" y="1597"/>
                </a:cubicBezTo>
                <a:lnTo>
                  <a:pt x="2454" y="1048"/>
                </a:lnTo>
                <a:cubicBezTo>
                  <a:pt x="2295" y="878"/>
                  <a:pt x="2020" y="868"/>
                  <a:pt x="1851" y="1016"/>
                </a:cubicBezTo>
                <a:lnTo>
                  <a:pt x="1301" y="1523"/>
                </a:lnTo>
                <a:cubicBezTo>
                  <a:pt x="1121" y="1682"/>
                  <a:pt x="1111" y="1957"/>
                  <a:pt x="1269" y="2126"/>
                </a:cubicBezTo>
                <a:lnTo>
                  <a:pt x="1777" y="2676"/>
                </a:lnTo>
                <a:cubicBezTo>
                  <a:pt x="1798" y="2697"/>
                  <a:pt x="1819" y="2718"/>
                  <a:pt x="1830" y="2729"/>
                </a:cubicBezTo>
                <a:cubicBezTo>
                  <a:pt x="1586" y="3078"/>
                  <a:pt x="1417" y="3469"/>
                  <a:pt x="1301" y="3871"/>
                </a:cubicBezTo>
                <a:cubicBezTo>
                  <a:pt x="1280" y="3871"/>
                  <a:pt x="1259" y="3860"/>
                  <a:pt x="1227" y="3860"/>
                </a:cubicBezTo>
                <a:lnTo>
                  <a:pt x="476" y="3829"/>
                </a:lnTo>
                <a:cubicBezTo>
                  <a:pt x="370" y="3829"/>
                  <a:pt x="265" y="3871"/>
                  <a:pt x="180" y="3945"/>
                </a:cubicBezTo>
                <a:lnTo>
                  <a:pt x="180" y="3945"/>
                </a:lnTo>
                <a:cubicBezTo>
                  <a:pt x="95" y="4019"/>
                  <a:pt x="43" y="4125"/>
                  <a:pt x="43" y="4241"/>
                </a:cubicBezTo>
                <a:lnTo>
                  <a:pt x="11" y="4992"/>
                </a:lnTo>
                <a:lnTo>
                  <a:pt x="11" y="4992"/>
                </a:lnTo>
                <a:cubicBezTo>
                  <a:pt x="0" y="5224"/>
                  <a:pt x="180" y="5425"/>
                  <a:pt x="423" y="5425"/>
                </a:cubicBezTo>
                <a:lnTo>
                  <a:pt x="1174" y="5457"/>
                </a:lnTo>
                <a:cubicBezTo>
                  <a:pt x="1195" y="5457"/>
                  <a:pt x="1216" y="5457"/>
                  <a:pt x="1248" y="5457"/>
                </a:cubicBezTo>
                <a:cubicBezTo>
                  <a:pt x="1312" y="5859"/>
                  <a:pt x="1460" y="6240"/>
                  <a:pt x="1660" y="6610"/>
                </a:cubicBezTo>
                <a:cubicBezTo>
                  <a:pt x="1639" y="6620"/>
                  <a:pt x="1629" y="6631"/>
                  <a:pt x="1608" y="6652"/>
                </a:cubicBezTo>
                <a:lnTo>
                  <a:pt x="1047" y="7159"/>
                </a:lnTo>
                <a:cubicBezTo>
                  <a:pt x="878" y="7318"/>
                  <a:pt x="867" y="7582"/>
                  <a:pt x="1026" y="7762"/>
                </a:cubicBezTo>
                <a:lnTo>
                  <a:pt x="1534" y="8312"/>
                </a:lnTo>
                <a:cubicBezTo>
                  <a:pt x="1692" y="8481"/>
                  <a:pt x="1957" y="8492"/>
                  <a:pt x="2136" y="8344"/>
                </a:cubicBezTo>
                <a:lnTo>
                  <a:pt x="2686" y="7836"/>
                </a:lnTo>
                <a:cubicBezTo>
                  <a:pt x="2707" y="7815"/>
                  <a:pt x="2718" y="7794"/>
                  <a:pt x="2739" y="7773"/>
                </a:cubicBezTo>
                <a:cubicBezTo>
                  <a:pt x="3088" y="8027"/>
                  <a:pt x="3469" y="8196"/>
                  <a:pt x="3881" y="8302"/>
                </a:cubicBezTo>
                <a:cubicBezTo>
                  <a:pt x="3870" y="8333"/>
                  <a:pt x="3870" y="8354"/>
                  <a:pt x="3870" y="8376"/>
                </a:cubicBezTo>
                <a:lnTo>
                  <a:pt x="3839" y="9126"/>
                </a:lnTo>
                <a:cubicBezTo>
                  <a:pt x="3828" y="9243"/>
                  <a:pt x="3870" y="9348"/>
                  <a:pt x="3945" y="9433"/>
                </a:cubicBezTo>
                <a:cubicBezTo>
                  <a:pt x="4029" y="9518"/>
                  <a:pt x="4135" y="9560"/>
                  <a:pt x="4241" y="9570"/>
                </a:cubicBezTo>
                <a:lnTo>
                  <a:pt x="4991" y="9602"/>
                </a:lnTo>
                <a:lnTo>
                  <a:pt x="4991" y="9602"/>
                </a:lnTo>
                <a:cubicBezTo>
                  <a:pt x="5108" y="9602"/>
                  <a:pt x="5213" y="9560"/>
                  <a:pt x="5298" y="9486"/>
                </a:cubicBezTo>
                <a:cubicBezTo>
                  <a:pt x="5383" y="9412"/>
                  <a:pt x="5435" y="9306"/>
                  <a:pt x="5435" y="9190"/>
                </a:cubicBezTo>
                <a:lnTo>
                  <a:pt x="5467" y="8439"/>
                </a:lnTo>
                <a:cubicBezTo>
                  <a:pt x="5467" y="8418"/>
                  <a:pt x="5467" y="8386"/>
                  <a:pt x="5457" y="8365"/>
                </a:cubicBezTo>
                <a:cubicBezTo>
                  <a:pt x="5858" y="8291"/>
                  <a:pt x="6250" y="8153"/>
                  <a:pt x="6609" y="7953"/>
                </a:cubicBezTo>
                <a:cubicBezTo>
                  <a:pt x="6620" y="7963"/>
                  <a:pt x="6641" y="7984"/>
                  <a:pt x="6652" y="8005"/>
                </a:cubicBezTo>
                <a:lnTo>
                  <a:pt x="7159" y="8555"/>
                </a:lnTo>
                <a:cubicBezTo>
                  <a:pt x="7318" y="8735"/>
                  <a:pt x="7593" y="8746"/>
                  <a:pt x="7762" y="8587"/>
                </a:cubicBezTo>
                <a:lnTo>
                  <a:pt x="8312" y="8079"/>
                </a:lnTo>
                <a:cubicBezTo>
                  <a:pt x="8491" y="7921"/>
                  <a:pt x="8502" y="7656"/>
                  <a:pt x="8343" y="7477"/>
                </a:cubicBezTo>
                <a:lnTo>
                  <a:pt x="7836" y="6927"/>
                </a:lnTo>
                <a:cubicBezTo>
                  <a:pt x="7815" y="6906"/>
                  <a:pt x="7804" y="6895"/>
                  <a:pt x="7783" y="6874"/>
                </a:cubicBezTo>
                <a:cubicBezTo>
                  <a:pt x="8026" y="6525"/>
                  <a:pt x="8206" y="6134"/>
                  <a:pt x="8312" y="5732"/>
                </a:cubicBezTo>
                <a:cubicBezTo>
                  <a:pt x="8333" y="5743"/>
                  <a:pt x="8354" y="5743"/>
                  <a:pt x="8386" y="5743"/>
                </a:cubicBezTo>
                <a:lnTo>
                  <a:pt x="9137" y="5774"/>
                </a:lnTo>
                <a:cubicBezTo>
                  <a:pt x="9253" y="5774"/>
                  <a:pt x="9359" y="5732"/>
                  <a:pt x="9433" y="5669"/>
                </a:cubicBezTo>
                <a:cubicBezTo>
                  <a:pt x="9517" y="5595"/>
                  <a:pt x="9570" y="5489"/>
                  <a:pt x="9570" y="5372"/>
                </a:cubicBezTo>
                <a:lnTo>
                  <a:pt x="9602" y="4622"/>
                </a:lnTo>
                <a:cubicBezTo>
                  <a:pt x="9612" y="4378"/>
                  <a:pt x="9433" y="4188"/>
                  <a:pt x="9200" y="4178"/>
                </a:cubicBezTo>
                <a:lnTo>
                  <a:pt x="8449" y="4146"/>
                </a:lnTo>
                <a:cubicBezTo>
                  <a:pt x="8417" y="4146"/>
                  <a:pt x="8396" y="4146"/>
                  <a:pt x="8375" y="4156"/>
                </a:cubicBezTo>
                <a:cubicBezTo>
                  <a:pt x="8301" y="3755"/>
                  <a:pt x="8164" y="3363"/>
                  <a:pt x="7952" y="3004"/>
                </a:cubicBezTo>
                <a:cubicBezTo>
                  <a:pt x="7973" y="2993"/>
                  <a:pt x="7994" y="2972"/>
                  <a:pt x="8005" y="2962"/>
                </a:cubicBezTo>
                <a:lnTo>
                  <a:pt x="8565" y="2454"/>
                </a:lnTo>
                <a:cubicBezTo>
                  <a:pt x="8735" y="2295"/>
                  <a:pt x="8745" y="2020"/>
                  <a:pt x="8587" y="1851"/>
                </a:cubicBezTo>
                <a:lnTo>
                  <a:pt x="8079" y="1301"/>
                </a:lnTo>
                <a:cubicBezTo>
                  <a:pt x="7920" y="1122"/>
                  <a:pt x="7656" y="1111"/>
                  <a:pt x="7487" y="1270"/>
                </a:cubicBezTo>
                <a:close/>
                <a:moveTo>
                  <a:pt x="6155" y="6271"/>
                </a:moveTo>
                <a:cubicBezTo>
                  <a:pt x="5340" y="7011"/>
                  <a:pt x="4082" y="6959"/>
                  <a:pt x="3342" y="6155"/>
                </a:cubicBezTo>
                <a:cubicBezTo>
                  <a:pt x="2591" y="5341"/>
                  <a:pt x="2654" y="4082"/>
                  <a:pt x="3458" y="3332"/>
                </a:cubicBezTo>
                <a:cubicBezTo>
                  <a:pt x="4272" y="2591"/>
                  <a:pt x="5531" y="2655"/>
                  <a:pt x="6271" y="3458"/>
                </a:cubicBezTo>
                <a:cubicBezTo>
                  <a:pt x="7022" y="4273"/>
                  <a:pt x="6958" y="5531"/>
                  <a:pt x="6155" y="6271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miter lim="10574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0" name="Google Shape;30;p4"/>
          <p:cNvGrpSpPr/>
          <p:nvPr/>
        </p:nvGrpSpPr>
        <p:grpSpPr>
          <a:xfrm>
            <a:off x="8362378" y="269549"/>
            <a:ext cx="1615647" cy="828300"/>
            <a:chOff x="8362378" y="269549"/>
            <a:chExt cx="1615647" cy="828300"/>
          </a:xfrm>
        </p:grpSpPr>
        <p:sp>
          <p:nvSpPr>
            <p:cNvPr id="31" name="Google Shape;31;p4"/>
            <p:cNvSpPr/>
            <p:nvPr/>
          </p:nvSpPr>
          <p:spPr>
            <a:xfrm>
              <a:off x="8421625" y="269549"/>
              <a:ext cx="1556400" cy="828300"/>
            </a:xfrm>
            <a:prstGeom prst="roundRect">
              <a:avLst>
                <a:gd fmla="val 16923" name="adj"/>
              </a:avLst>
            </a:prstGeom>
            <a:noFill/>
            <a:ln cap="flat" cmpd="sng" w="9525">
              <a:solidFill>
                <a:schemeClr val="accent1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2" name="Google Shape;32;p4"/>
            <p:cNvGrpSpPr/>
            <p:nvPr/>
          </p:nvGrpSpPr>
          <p:grpSpPr>
            <a:xfrm>
              <a:off x="8362378" y="624104"/>
              <a:ext cx="118495" cy="119191"/>
              <a:chOff x="4512753" y="952912"/>
              <a:chExt cx="118495" cy="119191"/>
            </a:xfrm>
          </p:grpSpPr>
          <p:sp>
            <p:nvSpPr>
              <p:cNvPr id="33" name="Google Shape;33;p4"/>
              <p:cNvSpPr/>
              <p:nvPr/>
            </p:nvSpPr>
            <p:spPr>
              <a:xfrm>
                <a:off x="4540464" y="980619"/>
                <a:ext cx="63074" cy="63776"/>
              </a:xfrm>
              <a:custGeom>
                <a:rect b="b" l="l" r="r" t="t"/>
                <a:pathLst>
                  <a:path extrusionOk="0" h="900" w="890">
                    <a:moveTo>
                      <a:pt x="445" y="0"/>
                    </a:moveTo>
                    <a:cubicBezTo>
                      <a:pt x="202" y="0"/>
                      <a:pt x="1" y="201"/>
                      <a:pt x="1" y="455"/>
                    </a:cubicBezTo>
                    <a:cubicBezTo>
                      <a:pt x="1" y="698"/>
                      <a:pt x="202" y="899"/>
                      <a:pt x="445" y="899"/>
                    </a:cubicBezTo>
                    <a:cubicBezTo>
                      <a:pt x="688" y="899"/>
                      <a:pt x="889" y="698"/>
                      <a:pt x="889" y="455"/>
                    </a:cubicBezTo>
                    <a:cubicBezTo>
                      <a:pt x="889" y="201"/>
                      <a:pt x="688" y="0"/>
                      <a:pt x="4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" name="Google Shape;34;p4"/>
              <p:cNvSpPr/>
              <p:nvPr/>
            </p:nvSpPr>
            <p:spPr>
              <a:xfrm>
                <a:off x="4512753" y="952912"/>
                <a:ext cx="118495" cy="119191"/>
              </a:xfrm>
              <a:custGeom>
                <a:rect b="b" l="l" r="r" t="t"/>
                <a:pathLst>
                  <a:path extrusionOk="0" h="1682" w="1672">
                    <a:moveTo>
                      <a:pt x="836" y="106"/>
                    </a:moveTo>
                    <a:cubicBezTo>
                      <a:pt x="1238" y="106"/>
                      <a:pt x="1566" y="434"/>
                      <a:pt x="1566" y="846"/>
                    </a:cubicBezTo>
                    <a:cubicBezTo>
                      <a:pt x="1566" y="1248"/>
                      <a:pt x="1238" y="1576"/>
                      <a:pt x="836" y="1576"/>
                    </a:cubicBezTo>
                    <a:cubicBezTo>
                      <a:pt x="434" y="1576"/>
                      <a:pt x="106" y="1248"/>
                      <a:pt x="106" y="846"/>
                    </a:cubicBezTo>
                    <a:cubicBezTo>
                      <a:pt x="106" y="434"/>
                      <a:pt x="434" y="106"/>
                      <a:pt x="836" y="106"/>
                    </a:cubicBezTo>
                    <a:close/>
                    <a:moveTo>
                      <a:pt x="836" y="0"/>
                    </a:moveTo>
                    <a:cubicBezTo>
                      <a:pt x="371" y="0"/>
                      <a:pt x="1" y="381"/>
                      <a:pt x="1" y="846"/>
                    </a:cubicBezTo>
                    <a:cubicBezTo>
                      <a:pt x="1" y="1301"/>
                      <a:pt x="371" y="1681"/>
                      <a:pt x="836" y="1681"/>
                    </a:cubicBezTo>
                    <a:cubicBezTo>
                      <a:pt x="1301" y="1681"/>
                      <a:pt x="1671" y="1301"/>
                      <a:pt x="1671" y="846"/>
                    </a:cubicBezTo>
                    <a:cubicBezTo>
                      <a:pt x="1671" y="381"/>
                      <a:pt x="1301" y="0"/>
                      <a:pt x="8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/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720000" y="1401575"/>
            <a:ext cx="3666900" cy="320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2pPr>
            <a:lvl3pPr indent="-3048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Char char="■"/>
              <a:defRPr/>
            </a:lvl3pPr>
            <a:lvl4pPr indent="-3048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Char char="●"/>
              <a:defRPr/>
            </a:lvl4pPr>
            <a:lvl5pPr indent="-3048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5pPr>
            <a:lvl6pPr indent="-3048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Char char="■"/>
              <a:defRPr/>
            </a:lvl6pPr>
            <a:lvl7pPr indent="-3048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Char char="●"/>
              <a:defRPr/>
            </a:lvl7pPr>
            <a:lvl8pPr indent="-3048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8pPr>
            <a:lvl9pPr indent="-3048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757100" y="1401575"/>
            <a:ext cx="3666900" cy="320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u="sng"/>
            </a:lvl1pPr>
            <a:lvl2pPr indent="-304800" lvl="1" marL="9144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2pPr>
            <a:lvl3pPr indent="-3048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Char char="■"/>
              <a:defRPr/>
            </a:lvl3pPr>
            <a:lvl4pPr indent="-3048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Char char="●"/>
              <a:defRPr/>
            </a:lvl4pPr>
            <a:lvl5pPr indent="-3048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5pPr>
            <a:lvl6pPr indent="-3048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Char char="■"/>
              <a:defRPr/>
            </a:lvl6pPr>
            <a:lvl7pPr indent="-3048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Char char="●"/>
              <a:defRPr/>
            </a:lvl7pPr>
            <a:lvl8pPr indent="-3048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8pPr>
            <a:lvl9pPr indent="-3048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Char char="■"/>
              <a:defRPr/>
            </a:lvl9pPr>
          </a:lstStyle>
          <a:p/>
        </p:txBody>
      </p:sp>
      <p:grpSp>
        <p:nvGrpSpPr>
          <p:cNvPr id="39" name="Google Shape;39;p5"/>
          <p:cNvGrpSpPr/>
          <p:nvPr/>
        </p:nvGrpSpPr>
        <p:grpSpPr>
          <a:xfrm>
            <a:off x="-171700" y="4608575"/>
            <a:ext cx="1788147" cy="355500"/>
            <a:chOff x="229850" y="4608575"/>
            <a:chExt cx="1788147" cy="355500"/>
          </a:xfrm>
        </p:grpSpPr>
        <p:sp>
          <p:nvSpPr>
            <p:cNvPr id="40" name="Google Shape;40;p5"/>
            <p:cNvSpPr/>
            <p:nvPr/>
          </p:nvSpPr>
          <p:spPr>
            <a:xfrm>
              <a:off x="229850" y="4608575"/>
              <a:ext cx="1727700" cy="355500"/>
            </a:xfrm>
            <a:prstGeom prst="roundRect">
              <a:avLst>
                <a:gd fmla="val 13038" name="adj"/>
              </a:avLst>
            </a:prstGeom>
            <a:noFill/>
            <a:ln cap="flat" cmpd="sng" w="9525">
              <a:solidFill>
                <a:schemeClr val="accent1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1" name="Google Shape;41;p5"/>
            <p:cNvGrpSpPr/>
            <p:nvPr/>
          </p:nvGrpSpPr>
          <p:grpSpPr>
            <a:xfrm>
              <a:off x="1899502" y="4716312"/>
              <a:ext cx="118495" cy="119191"/>
              <a:chOff x="4512753" y="952912"/>
              <a:chExt cx="118495" cy="119191"/>
            </a:xfrm>
          </p:grpSpPr>
          <p:sp>
            <p:nvSpPr>
              <p:cNvPr id="42" name="Google Shape;42;p5"/>
              <p:cNvSpPr/>
              <p:nvPr/>
            </p:nvSpPr>
            <p:spPr>
              <a:xfrm>
                <a:off x="4540464" y="980619"/>
                <a:ext cx="63074" cy="63776"/>
              </a:xfrm>
              <a:custGeom>
                <a:rect b="b" l="l" r="r" t="t"/>
                <a:pathLst>
                  <a:path extrusionOk="0" h="900" w="890">
                    <a:moveTo>
                      <a:pt x="445" y="0"/>
                    </a:moveTo>
                    <a:cubicBezTo>
                      <a:pt x="202" y="0"/>
                      <a:pt x="1" y="201"/>
                      <a:pt x="1" y="455"/>
                    </a:cubicBezTo>
                    <a:cubicBezTo>
                      <a:pt x="1" y="698"/>
                      <a:pt x="202" y="899"/>
                      <a:pt x="445" y="899"/>
                    </a:cubicBezTo>
                    <a:cubicBezTo>
                      <a:pt x="688" y="899"/>
                      <a:pt x="889" y="698"/>
                      <a:pt x="889" y="455"/>
                    </a:cubicBezTo>
                    <a:cubicBezTo>
                      <a:pt x="889" y="201"/>
                      <a:pt x="688" y="0"/>
                      <a:pt x="4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" name="Google Shape;43;p5"/>
              <p:cNvSpPr/>
              <p:nvPr/>
            </p:nvSpPr>
            <p:spPr>
              <a:xfrm>
                <a:off x="4512753" y="952912"/>
                <a:ext cx="118495" cy="119191"/>
              </a:xfrm>
              <a:custGeom>
                <a:rect b="b" l="l" r="r" t="t"/>
                <a:pathLst>
                  <a:path extrusionOk="0" h="1682" w="1672">
                    <a:moveTo>
                      <a:pt x="836" y="106"/>
                    </a:moveTo>
                    <a:cubicBezTo>
                      <a:pt x="1238" y="106"/>
                      <a:pt x="1566" y="434"/>
                      <a:pt x="1566" y="846"/>
                    </a:cubicBezTo>
                    <a:cubicBezTo>
                      <a:pt x="1566" y="1248"/>
                      <a:pt x="1238" y="1576"/>
                      <a:pt x="836" y="1576"/>
                    </a:cubicBezTo>
                    <a:cubicBezTo>
                      <a:pt x="434" y="1576"/>
                      <a:pt x="106" y="1248"/>
                      <a:pt x="106" y="846"/>
                    </a:cubicBezTo>
                    <a:cubicBezTo>
                      <a:pt x="106" y="434"/>
                      <a:pt x="434" y="106"/>
                      <a:pt x="836" y="106"/>
                    </a:cubicBezTo>
                    <a:close/>
                    <a:moveTo>
                      <a:pt x="836" y="0"/>
                    </a:moveTo>
                    <a:cubicBezTo>
                      <a:pt x="371" y="0"/>
                      <a:pt x="1" y="381"/>
                      <a:pt x="1" y="846"/>
                    </a:cubicBezTo>
                    <a:cubicBezTo>
                      <a:pt x="1" y="1301"/>
                      <a:pt x="371" y="1681"/>
                      <a:pt x="836" y="1681"/>
                    </a:cubicBezTo>
                    <a:cubicBezTo>
                      <a:pt x="1301" y="1681"/>
                      <a:pt x="1671" y="1301"/>
                      <a:pt x="1671" y="846"/>
                    </a:cubicBezTo>
                    <a:cubicBezTo>
                      <a:pt x="1671" y="381"/>
                      <a:pt x="1301" y="0"/>
                      <a:pt x="8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44" name="Google Shape;44;p5"/>
          <p:cNvSpPr/>
          <p:nvPr/>
        </p:nvSpPr>
        <p:spPr>
          <a:xfrm>
            <a:off x="8664499" y="-474795"/>
            <a:ext cx="959003" cy="949573"/>
          </a:xfrm>
          <a:custGeom>
            <a:rect b="b" l="l" r="r" t="t"/>
            <a:pathLst>
              <a:path extrusionOk="0" h="10430" w="10533">
                <a:moveTo>
                  <a:pt x="5270" y="3004"/>
                </a:moveTo>
                <a:cubicBezTo>
                  <a:pt x="6208" y="3004"/>
                  <a:pt x="7080" y="3606"/>
                  <a:pt x="7371" y="4546"/>
                </a:cubicBezTo>
                <a:cubicBezTo>
                  <a:pt x="7741" y="5709"/>
                  <a:pt x="7096" y="6957"/>
                  <a:pt x="5933" y="7327"/>
                </a:cubicBezTo>
                <a:cubicBezTo>
                  <a:pt x="5715" y="7395"/>
                  <a:pt x="5494" y="7427"/>
                  <a:pt x="5276" y="7427"/>
                </a:cubicBezTo>
                <a:cubicBezTo>
                  <a:pt x="4333" y="7427"/>
                  <a:pt x="3454" y="6824"/>
                  <a:pt x="3162" y="5879"/>
                </a:cubicBezTo>
                <a:cubicBezTo>
                  <a:pt x="2792" y="4715"/>
                  <a:pt x="3437" y="3478"/>
                  <a:pt x="4600" y="3108"/>
                </a:cubicBezTo>
                <a:cubicBezTo>
                  <a:pt x="4823" y="3037"/>
                  <a:pt x="5048" y="3004"/>
                  <a:pt x="5270" y="3004"/>
                </a:cubicBezTo>
                <a:close/>
                <a:moveTo>
                  <a:pt x="4197" y="0"/>
                </a:moveTo>
                <a:cubicBezTo>
                  <a:pt x="4151" y="0"/>
                  <a:pt x="4106" y="7"/>
                  <a:pt x="4061" y="20"/>
                </a:cubicBezTo>
                <a:lnTo>
                  <a:pt x="3268" y="274"/>
                </a:lnTo>
                <a:cubicBezTo>
                  <a:pt x="3014" y="348"/>
                  <a:pt x="2877" y="623"/>
                  <a:pt x="2961" y="866"/>
                </a:cubicBezTo>
                <a:lnTo>
                  <a:pt x="3215" y="1659"/>
                </a:lnTo>
                <a:cubicBezTo>
                  <a:pt x="3215" y="1691"/>
                  <a:pt x="3226" y="1712"/>
                  <a:pt x="3247" y="1733"/>
                </a:cubicBezTo>
                <a:cubicBezTo>
                  <a:pt x="2834" y="1977"/>
                  <a:pt x="2475" y="2283"/>
                  <a:pt x="2179" y="2643"/>
                </a:cubicBezTo>
                <a:cubicBezTo>
                  <a:pt x="2158" y="2622"/>
                  <a:pt x="2126" y="2611"/>
                  <a:pt x="2105" y="2590"/>
                </a:cubicBezTo>
                <a:lnTo>
                  <a:pt x="1365" y="2209"/>
                </a:lnTo>
                <a:cubicBezTo>
                  <a:pt x="1297" y="2179"/>
                  <a:pt x="1225" y="2162"/>
                  <a:pt x="1155" y="2162"/>
                </a:cubicBezTo>
                <a:cubicBezTo>
                  <a:pt x="1104" y="2162"/>
                  <a:pt x="1054" y="2171"/>
                  <a:pt x="1005" y="2188"/>
                </a:cubicBezTo>
                <a:cubicBezTo>
                  <a:pt x="878" y="2220"/>
                  <a:pt x="783" y="2304"/>
                  <a:pt x="730" y="2421"/>
                </a:cubicBezTo>
                <a:lnTo>
                  <a:pt x="349" y="3161"/>
                </a:lnTo>
                <a:cubicBezTo>
                  <a:pt x="233" y="3394"/>
                  <a:pt x="318" y="3679"/>
                  <a:pt x="550" y="3795"/>
                </a:cubicBezTo>
                <a:lnTo>
                  <a:pt x="1291" y="4176"/>
                </a:lnTo>
                <a:cubicBezTo>
                  <a:pt x="1322" y="4187"/>
                  <a:pt x="1343" y="4197"/>
                  <a:pt x="1375" y="4208"/>
                </a:cubicBezTo>
                <a:cubicBezTo>
                  <a:pt x="1259" y="4641"/>
                  <a:pt x="1217" y="5096"/>
                  <a:pt x="1259" y="5561"/>
                </a:cubicBezTo>
                <a:cubicBezTo>
                  <a:pt x="1227" y="5561"/>
                  <a:pt x="1206" y="5572"/>
                  <a:pt x="1174" y="5572"/>
                </a:cubicBezTo>
                <a:lnTo>
                  <a:pt x="381" y="5826"/>
                </a:lnTo>
                <a:cubicBezTo>
                  <a:pt x="138" y="5910"/>
                  <a:pt x="0" y="6175"/>
                  <a:pt x="75" y="6418"/>
                </a:cubicBezTo>
                <a:lnTo>
                  <a:pt x="328" y="7211"/>
                </a:lnTo>
                <a:cubicBezTo>
                  <a:pt x="388" y="7414"/>
                  <a:pt x="569" y="7543"/>
                  <a:pt x="769" y="7543"/>
                </a:cubicBezTo>
                <a:cubicBezTo>
                  <a:pt x="819" y="7543"/>
                  <a:pt x="870" y="7535"/>
                  <a:pt x="920" y="7518"/>
                </a:cubicBezTo>
                <a:lnTo>
                  <a:pt x="1714" y="7274"/>
                </a:lnTo>
                <a:cubicBezTo>
                  <a:pt x="1735" y="7264"/>
                  <a:pt x="1766" y="7253"/>
                  <a:pt x="1788" y="7243"/>
                </a:cubicBezTo>
                <a:cubicBezTo>
                  <a:pt x="2031" y="7655"/>
                  <a:pt x="2337" y="8004"/>
                  <a:pt x="2686" y="8300"/>
                </a:cubicBezTo>
                <a:cubicBezTo>
                  <a:pt x="2676" y="8321"/>
                  <a:pt x="2655" y="8353"/>
                  <a:pt x="2644" y="8374"/>
                </a:cubicBezTo>
                <a:lnTo>
                  <a:pt x="2263" y="9114"/>
                </a:lnTo>
                <a:cubicBezTo>
                  <a:pt x="2211" y="9231"/>
                  <a:pt x="2200" y="9358"/>
                  <a:pt x="2232" y="9474"/>
                </a:cubicBezTo>
                <a:cubicBezTo>
                  <a:pt x="2274" y="9601"/>
                  <a:pt x="2359" y="9696"/>
                  <a:pt x="2464" y="9749"/>
                </a:cubicBezTo>
                <a:lnTo>
                  <a:pt x="3215" y="10129"/>
                </a:lnTo>
                <a:cubicBezTo>
                  <a:pt x="3279" y="10168"/>
                  <a:pt x="3353" y="10187"/>
                  <a:pt x="3426" y="10187"/>
                </a:cubicBezTo>
                <a:cubicBezTo>
                  <a:pt x="3474" y="10187"/>
                  <a:pt x="3522" y="10178"/>
                  <a:pt x="3564" y="10161"/>
                </a:cubicBezTo>
                <a:cubicBezTo>
                  <a:pt x="3680" y="10129"/>
                  <a:pt x="3786" y="10045"/>
                  <a:pt x="3850" y="9929"/>
                </a:cubicBezTo>
                <a:lnTo>
                  <a:pt x="4230" y="9188"/>
                </a:lnTo>
                <a:cubicBezTo>
                  <a:pt x="4241" y="9157"/>
                  <a:pt x="4251" y="9135"/>
                  <a:pt x="4251" y="9114"/>
                </a:cubicBezTo>
                <a:cubicBezTo>
                  <a:pt x="4581" y="9193"/>
                  <a:pt x="4916" y="9236"/>
                  <a:pt x="5257" y="9236"/>
                </a:cubicBezTo>
                <a:cubicBezTo>
                  <a:pt x="5376" y="9236"/>
                  <a:pt x="5495" y="9231"/>
                  <a:pt x="5615" y="9220"/>
                </a:cubicBezTo>
                <a:cubicBezTo>
                  <a:pt x="5615" y="9252"/>
                  <a:pt x="5615" y="9273"/>
                  <a:pt x="5626" y="9305"/>
                </a:cubicBezTo>
                <a:lnTo>
                  <a:pt x="5880" y="10098"/>
                </a:lnTo>
                <a:cubicBezTo>
                  <a:pt x="5939" y="10301"/>
                  <a:pt x="6120" y="10429"/>
                  <a:pt x="6320" y="10429"/>
                </a:cubicBezTo>
                <a:cubicBezTo>
                  <a:pt x="6370" y="10429"/>
                  <a:pt x="6421" y="10421"/>
                  <a:pt x="6472" y="10404"/>
                </a:cubicBezTo>
                <a:lnTo>
                  <a:pt x="7265" y="10151"/>
                </a:lnTo>
                <a:cubicBezTo>
                  <a:pt x="7508" y="10077"/>
                  <a:pt x="7646" y="9812"/>
                  <a:pt x="7572" y="9569"/>
                </a:cubicBezTo>
                <a:lnTo>
                  <a:pt x="7318" y="8765"/>
                </a:lnTo>
                <a:cubicBezTo>
                  <a:pt x="7318" y="8744"/>
                  <a:pt x="7297" y="8713"/>
                  <a:pt x="7286" y="8691"/>
                </a:cubicBezTo>
                <a:cubicBezTo>
                  <a:pt x="7699" y="8459"/>
                  <a:pt x="8058" y="8142"/>
                  <a:pt x="8354" y="7793"/>
                </a:cubicBezTo>
                <a:cubicBezTo>
                  <a:pt x="8375" y="7803"/>
                  <a:pt x="8397" y="7824"/>
                  <a:pt x="8428" y="7835"/>
                </a:cubicBezTo>
                <a:lnTo>
                  <a:pt x="9168" y="8216"/>
                </a:lnTo>
                <a:cubicBezTo>
                  <a:pt x="9237" y="8253"/>
                  <a:pt x="9308" y="8268"/>
                  <a:pt x="9379" y="8268"/>
                </a:cubicBezTo>
                <a:cubicBezTo>
                  <a:pt x="9430" y="8268"/>
                  <a:pt x="9480" y="8260"/>
                  <a:pt x="9528" y="8247"/>
                </a:cubicBezTo>
                <a:cubicBezTo>
                  <a:pt x="9644" y="8205"/>
                  <a:pt x="9739" y="8131"/>
                  <a:pt x="9803" y="8015"/>
                </a:cubicBezTo>
                <a:lnTo>
                  <a:pt x="10184" y="7274"/>
                </a:lnTo>
                <a:cubicBezTo>
                  <a:pt x="10300" y="7042"/>
                  <a:pt x="10205" y="6756"/>
                  <a:pt x="9983" y="6640"/>
                </a:cubicBezTo>
                <a:lnTo>
                  <a:pt x="9232" y="6259"/>
                </a:lnTo>
                <a:cubicBezTo>
                  <a:pt x="9211" y="6238"/>
                  <a:pt x="9190" y="6228"/>
                  <a:pt x="9158" y="6228"/>
                </a:cubicBezTo>
                <a:cubicBezTo>
                  <a:pt x="9274" y="5794"/>
                  <a:pt x="9316" y="5329"/>
                  <a:pt x="9274" y="4874"/>
                </a:cubicBezTo>
                <a:cubicBezTo>
                  <a:pt x="9295" y="4863"/>
                  <a:pt x="9327" y="4863"/>
                  <a:pt x="9348" y="4853"/>
                </a:cubicBezTo>
                <a:lnTo>
                  <a:pt x="10152" y="4599"/>
                </a:lnTo>
                <a:cubicBezTo>
                  <a:pt x="10395" y="4525"/>
                  <a:pt x="10533" y="4261"/>
                  <a:pt x="10459" y="4007"/>
                </a:cubicBezTo>
                <a:lnTo>
                  <a:pt x="10205" y="3214"/>
                </a:lnTo>
                <a:cubicBezTo>
                  <a:pt x="10144" y="3015"/>
                  <a:pt x="9950" y="2887"/>
                  <a:pt x="9748" y="2887"/>
                </a:cubicBezTo>
                <a:cubicBezTo>
                  <a:pt x="9703" y="2887"/>
                  <a:pt x="9657" y="2894"/>
                  <a:pt x="9613" y="2907"/>
                </a:cubicBezTo>
                <a:lnTo>
                  <a:pt x="8819" y="3161"/>
                </a:lnTo>
                <a:cubicBezTo>
                  <a:pt x="8798" y="3172"/>
                  <a:pt x="8767" y="3182"/>
                  <a:pt x="8745" y="3193"/>
                </a:cubicBezTo>
                <a:cubicBezTo>
                  <a:pt x="8502" y="2780"/>
                  <a:pt x="8196" y="2421"/>
                  <a:pt x="7847" y="2125"/>
                </a:cubicBezTo>
                <a:cubicBezTo>
                  <a:pt x="7857" y="2104"/>
                  <a:pt x="7878" y="2082"/>
                  <a:pt x="7889" y="2051"/>
                </a:cubicBezTo>
                <a:lnTo>
                  <a:pt x="8270" y="1311"/>
                </a:lnTo>
                <a:cubicBezTo>
                  <a:pt x="8386" y="1078"/>
                  <a:pt x="8291" y="792"/>
                  <a:pt x="8069" y="676"/>
                </a:cubicBezTo>
                <a:lnTo>
                  <a:pt x="7318" y="295"/>
                </a:lnTo>
                <a:cubicBezTo>
                  <a:pt x="7250" y="261"/>
                  <a:pt x="7178" y="245"/>
                  <a:pt x="7108" y="245"/>
                </a:cubicBezTo>
                <a:cubicBezTo>
                  <a:pt x="6937" y="245"/>
                  <a:pt x="6773" y="339"/>
                  <a:pt x="6683" y="496"/>
                </a:cubicBezTo>
                <a:lnTo>
                  <a:pt x="6303" y="1247"/>
                </a:lnTo>
                <a:cubicBezTo>
                  <a:pt x="6292" y="1268"/>
                  <a:pt x="6282" y="1289"/>
                  <a:pt x="6271" y="1321"/>
                </a:cubicBezTo>
                <a:cubicBezTo>
                  <a:pt x="5948" y="1234"/>
                  <a:pt x="5612" y="1189"/>
                  <a:pt x="5270" y="1189"/>
                </a:cubicBezTo>
                <a:cubicBezTo>
                  <a:pt x="5153" y="1189"/>
                  <a:pt x="5036" y="1194"/>
                  <a:pt x="4918" y="1205"/>
                </a:cubicBezTo>
                <a:cubicBezTo>
                  <a:pt x="4918" y="1184"/>
                  <a:pt x="4907" y="1152"/>
                  <a:pt x="4907" y="1131"/>
                </a:cubicBezTo>
                <a:lnTo>
                  <a:pt x="4653" y="327"/>
                </a:lnTo>
                <a:cubicBezTo>
                  <a:pt x="4593" y="129"/>
                  <a:pt x="4398" y="0"/>
                  <a:pt x="419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"/>
          <p:cNvSpPr txBox="1"/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7" name="Google Shape;47;p6"/>
          <p:cNvSpPr/>
          <p:nvPr/>
        </p:nvSpPr>
        <p:spPr>
          <a:xfrm>
            <a:off x="-153262" y="4239696"/>
            <a:ext cx="738567" cy="737774"/>
          </a:xfrm>
          <a:custGeom>
            <a:rect b="b" l="l" r="r" t="t"/>
            <a:pathLst>
              <a:path extrusionOk="0" fill="none" h="9603" w="9613">
                <a:moveTo>
                  <a:pt x="7487" y="1270"/>
                </a:moveTo>
                <a:lnTo>
                  <a:pt x="6926" y="1777"/>
                </a:lnTo>
                <a:cubicBezTo>
                  <a:pt x="6905" y="1798"/>
                  <a:pt x="6895" y="1809"/>
                  <a:pt x="6884" y="1830"/>
                </a:cubicBezTo>
                <a:cubicBezTo>
                  <a:pt x="6525" y="1587"/>
                  <a:pt x="6144" y="1407"/>
                  <a:pt x="5742" y="1301"/>
                </a:cubicBezTo>
                <a:cubicBezTo>
                  <a:pt x="5742" y="1280"/>
                  <a:pt x="5742" y="1248"/>
                  <a:pt x="5753" y="1227"/>
                </a:cubicBezTo>
                <a:lnTo>
                  <a:pt x="5774" y="477"/>
                </a:lnTo>
                <a:cubicBezTo>
                  <a:pt x="5784" y="244"/>
                  <a:pt x="5605" y="43"/>
                  <a:pt x="5372" y="32"/>
                </a:cubicBezTo>
                <a:lnTo>
                  <a:pt x="4621" y="11"/>
                </a:lnTo>
                <a:cubicBezTo>
                  <a:pt x="4389" y="1"/>
                  <a:pt x="4188" y="180"/>
                  <a:pt x="4177" y="413"/>
                </a:cubicBezTo>
                <a:lnTo>
                  <a:pt x="4145" y="1164"/>
                </a:lnTo>
                <a:cubicBezTo>
                  <a:pt x="4145" y="1196"/>
                  <a:pt x="4145" y="1217"/>
                  <a:pt x="4156" y="1238"/>
                </a:cubicBezTo>
                <a:cubicBezTo>
                  <a:pt x="3754" y="1312"/>
                  <a:pt x="3363" y="1449"/>
                  <a:pt x="3003" y="1661"/>
                </a:cubicBezTo>
                <a:cubicBezTo>
                  <a:pt x="2993" y="1640"/>
                  <a:pt x="2972" y="1619"/>
                  <a:pt x="2961" y="1597"/>
                </a:cubicBezTo>
                <a:lnTo>
                  <a:pt x="2454" y="1048"/>
                </a:lnTo>
                <a:cubicBezTo>
                  <a:pt x="2295" y="878"/>
                  <a:pt x="2020" y="868"/>
                  <a:pt x="1851" y="1016"/>
                </a:cubicBezTo>
                <a:lnTo>
                  <a:pt x="1301" y="1523"/>
                </a:lnTo>
                <a:cubicBezTo>
                  <a:pt x="1121" y="1682"/>
                  <a:pt x="1111" y="1957"/>
                  <a:pt x="1269" y="2126"/>
                </a:cubicBezTo>
                <a:lnTo>
                  <a:pt x="1777" y="2676"/>
                </a:lnTo>
                <a:cubicBezTo>
                  <a:pt x="1798" y="2697"/>
                  <a:pt x="1819" y="2718"/>
                  <a:pt x="1830" y="2729"/>
                </a:cubicBezTo>
                <a:cubicBezTo>
                  <a:pt x="1586" y="3078"/>
                  <a:pt x="1417" y="3469"/>
                  <a:pt x="1301" y="3871"/>
                </a:cubicBezTo>
                <a:cubicBezTo>
                  <a:pt x="1280" y="3871"/>
                  <a:pt x="1259" y="3860"/>
                  <a:pt x="1227" y="3860"/>
                </a:cubicBezTo>
                <a:lnTo>
                  <a:pt x="476" y="3829"/>
                </a:lnTo>
                <a:cubicBezTo>
                  <a:pt x="370" y="3829"/>
                  <a:pt x="265" y="3871"/>
                  <a:pt x="180" y="3945"/>
                </a:cubicBezTo>
                <a:lnTo>
                  <a:pt x="180" y="3945"/>
                </a:lnTo>
                <a:cubicBezTo>
                  <a:pt x="95" y="4019"/>
                  <a:pt x="43" y="4125"/>
                  <a:pt x="43" y="4241"/>
                </a:cubicBezTo>
                <a:lnTo>
                  <a:pt x="11" y="4992"/>
                </a:lnTo>
                <a:lnTo>
                  <a:pt x="11" y="4992"/>
                </a:lnTo>
                <a:cubicBezTo>
                  <a:pt x="0" y="5224"/>
                  <a:pt x="180" y="5425"/>
                  <a:pt x="423" y="5425"/>
                </a:cubicBezTo>
                <a:lnTo>
                  <a:pt x="1174" y="5457"/>
                </a:lnTo>
                <a:cubicBezTo>
                  <a:pt x="1195" y="5457"/>
                  <a:pt x="1216" y="5457"/>
                  <a:pt x="1248" y="5457"/>
                </a:cubicBezTo>
                <a:cubicBezTo>
                  <a:pt x="1312" y="5859"/>
                  <a:pt x="1460" y="6240"/>
                  <a:pt x="1660" y="6610"/>
                </a:cubicBezTo>
                <a:cubicBezTo>
                  <a:pt x="1639" y="6620"/>
                  <a:pt x="1629" y="6631"/>
                  <a:pt x="1608" y="6652"/>
                </a:cubicBezTo>
                <a:lnTo>
                  <a:pt x="1047" y="7159"/>
                </a:lnTo>
                <a:cubicBezTo>
                  <a:pt x="878" y="7318"/>
                  <a:pt x="867" y="7582"/>
                  <a:pt x="1026" y="7762"/>
                </a:cubicBezTo>
                <a:lnTo>
                  <a:pt x="1534" y="8312"/>
                </a:lnTo>
                <a:cubicBezTo>
                  <a:pt x="1692" y="8481"/>
                  <a:pt x="1957" y="8492"/>
                  <a:pt x="2136" y="8344"/>
                </a:cubicBezTo>
                <a:lnTo>
                  <a:pt x="2686" y="7836"/>
                </a:lnTo>
                <a:cubicBezTo>
                  <a:pt x="2707" y="7815"/>
                  <a:pt x="2718" y="7794"/>
                  <a:pt x="2739" y="7773"/>
                </a:cubicBezTo>
                <a:cubicBezTo>
                  <a:pt x="3088" y="8027"/>
                  <a:pt x="3469" y="8196"/>
                  <a:pt x="3881" y="8302"/>
                </a:cubicBezTo>
                <a:cubicBezTo>
                  <a:pt x="3870" y="8333"/>
                  <a:pt x="3870" y="8354"/>
                  <a:pt x="3870" y="8376"/>
                </a:cubicBezTo>
                <a:lnTo>
                  <a:pt x="3839" y="9126"/>
                </a:lnTo>
                <a:cubicBezTo>
                  <a:pt x="3828" y="9243"/>
                  <a:pt x="3870" y="9348"/>
                  <a:pt x="3945" y="9433"/>
                </a:cubicBezTo>
                <a:cubicBezTo>
                  <a:pt x="4029" y="9518"/>
                  <a:pt x="4135" y="9560"/>
                  <a:pt x="4241" y="9570"/>
                </a:cubicBezTo>
                <a:lnTo>
                  <a:pt x="4991" y="9602"/>
                </a:lnTo>
                <a:lnTo>
                  <a:pt x="4991" y="9602"/>
                </a:lnTo>
                <a:cubicBezTo>
                  <a:pt x="5108" y="9602"/>
                  <a:pt x="5213" y="9560"/>
                  <a:pt x="5298" y="9486"/>
                </a:cubicBezTo>
                <a:cubicBezTo>
                  <a:pt x="5383" y="9412"/>
                  <a:pt x="5435" y="9306"/>
                  <a:pt x="5435" y="9190"/>
                </a:cubicBezTo>
                <a:lnTo>
                  <a:pt x="5467" y="8439"/>
                </a:lnTo>
                <a:cubicBezTo>
                  <a:pt x="5467" y="8418"/>
                  <a:pt x="5467" y="8386"/>
                  <a:pt x="5457" y="8365"/>
                </a:cubicBezTo>
                <a:cubicBezTo>
                  <a:pt x="5858" y="8291"/>
                  <a:pt x="6250" y="8153"/>
                  <a:pt x="6609" y="7953"/>
                </a:cubicBezTo>
                <a:cubicBezTo>
                  <a:pt x="6620" y="7963"/>
                  <a:pt x="6641" y="7984"/>
                  <a:pt x="6652" y="8005"/>
                </a:cubicBezTo>
                <a:lnTo>
                  <a:pt x="7159" y="8555"/>
                </a:lnTo>
                <a:cubicBezTo>
                  <a:pt x="7318" y="8735"/>
                  <a:pt x="7593" y="8746"/>
                  <a:pt x="7762" y="8587"/>
                </a:cubicBezTo>
                <a:lnTo>
                  <a:pt x="8312" y="8079"/>
                </a:lnTo>
                <a:cubicBezTo>
                  <a:pt x="8491" y="7921"/>
                  <a:pt x="8502" y="7656"/>
                  <a:pt x="8343" y="7477"/>
                </a:cubicBezTo>
                <a:lnTo>
                  <a:pt x="7836" y="6927"/>
                </a:lnTo>
                <a:cubicBezTo>
                  <a:pt x="7815" y="6906"/>
                  <a:pt x="7804" y="6895"/>
                  <a:pt x="7783" y="6874"/>
                </a:cubicBezTo>
                <a:cubicBezTo>
                  <a:pt x="8026" y="6525"/>
                  <a:pt x="8206" y="6134"/>
                  <a:pt x="8312" y="5732"/>
                </a:cubicBezTo>
                <a:cubicBezTo>
                  <a:pt x="8333" y="5743"/>
                  <a:pt x="8354" y="5743"/>
                  <a:pt x="8386" y="5743"/>
                </a:cubicBezTo>
                <a:lnTo>
                  <a:pt x="9137" y="5774"/>
                </a:lnTo>
                <a:cubicBezTo>
                  <a:pt x="9253" y="5774"/>
                  <a:pt x="9359" y="5732"/>
                  <a:pt x="9433" y="5669"/>
                </a:cubicBezTo>
                <a:cubicBezTo>
                  <a:pt x="9517" y="5595"/>
                  <a:pt x="9570" y="5489"/>
                  <a:pt x="9570" y="5372"/>
                </a:cubicBezTo>
                <a:lnTo>
                  <a:pt x="9602" y="4622"/>
                </a:lnTo>
                <a:cubicBezTo>
                  <a:pt x="9612" y="4378"/>
                  <a:pt x="9433" y="4188"/>
                  <a:pt x="9200" y="4178"/>
                </a:cubicBezTo>
                <a:lnTo>
                  <a:pt x="8449" y="4146"/>
                </a:lnTo>
                <a:cubicBezTo>
                  <a:pt x="8417" y="4146"/>
                  <a:pt x="8396" y="4146"/>
                  <a:pt x="8375" y="4156"/>
                </a:cubicBezTo>
                <a:cubicBezTo>
                  <a:pt x="8301" y="3755"/>
                  <a:pt x="8164" y="3363"/>
                  <a:pt x="7952" y="3004"/>
                </a:cubicBezTo>
                <a:cubicBezTo>
                  <a:pt x="7973" y="2993"/>
                  <a:pt x="7994" y="2972"/>
                  <a:pt x="8005" y="2962"/>
                </a:cubicBezTo>
                <a:lnTo>
                  <a:pt x="8565" y="2454"/>
                </a:lnTo>
                <a:cubicBezTo>
                  <a:pt x="8735" y="2295"/>
                  <a:pt x="8745" y="2020"/>
                  <a:pt x="8587" y="1851"/>
                </a:cubicBezTo>
                <a:lnTo>
                  <a:pt x="8079" y="1301"/>
                </a:lnTo>
                <a:cubicBezTo>
                  <a:pt x="7920" y="1122"/>
                  <a:pt x="7656" y="1111"/>
                  <a:pt x="7487" y="1270"/>
                </a:cubicBezTo>
                <a:close/>
                <a:moveTo>
                  <a:pt x="6155" y="6271"/>
                </a:moveTo>
                <a:cubicBezTo>
                  <a:pt x="5340" y="7011"/>
                  <a:pt x="4082" y="6959"/>
                  <a:pt x="3342" y="6155"/>
                </a:cubicBezTo>
                <a:cubicBezTo>
                  <a:pt x="2591" y="5341"/>
                  <a:pt x="2654" y="4082"/>
                  <a:pt x="3458" y="3332"/>
                </a:cubicBezTo>
                <a:cubicBezTo>
                  <a:pt x="4272" y="2591"/>
                  <a:pt x="5531" y="2655"/>
                  <a:pt x="6271" y="3458"/>
                </a:cubicBezTo>
                <a:cubicBezTo>
                  <a:pt x="7022" y="4273"/>
                  <a:pt x="6958" y="5531"/>
                  <a:pt x="6155" y="6271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miter lim="10574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8" name="Google Shape;48;p6"/>
          <p:cNvGrpSpPr/>
          <p:nvPr/>
        </p:nvGrpSpPr>
        <p:grpSpPr>
          <a:xfrm>
            <a:off x="8362378" y="269549"/>
            <a:ext cx="1615647" cy="828300"/>
            <a:chOff x="8362378" y="269549"/>
            <a:chExt cx="1615647" cy="828300"/>
          </a:xfrm>
        </p:grpSpPr>
        <p:sp>
          <p:nvSpPr>
            <p:cNvPr id="49" name="Google Shape;49;p6"/>
            <p:cNvSpPr/>
            <p:nvPr/>
          </p:nvSpPr>
          <p:spPr>
            <a:xfrm>
              <a:off x="8421625" y="269549"/>
              <a:ext cx="1556400" cy="828300"/>
            </a:xfrm>
            <a:prstGeom prst="roundRect">
              <a:avLst>
                <a:gd fmla="val 16923" name="adj"/>
              </a:avLst>
            </a:prstGeom>
            <a:noFill/>
            <a:ln cap="flat" cmpd="sng" w="9525">
              <a:solidFill>
                <a:schemeClr val="accent1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0" name="Google Shape;50;p6"/>
            <p:cNvGrpSpPr/>
            <p:nvPr/>
          </p:nvGrpSpPr>
          <p:grpSpPr>
            <a:xfrm>
              <a:off x="8362378" y="624104"/>
              <a:ext cx="118495" cy="119191"/>
              <a:chOff x="4512753" y="952912"/>
              <a:chExt cx="118495" cy="119191"/>
            </a:xfrm>
          </p:grpSpPr>
          <p:sp>
            <p:nvSpPr>
              <p:cNvPr id="51" name="Google Shape;51;p6"/>
              <p:cNvSpPr/>
              <p:nvPr/>
            </p:nvSpPr>
            <p:spPr>
              <a:xfrm>
                <a:off x="4540464" y="980619"/>
                <a:ext cx="63074" cy="63776"/>
              </a:xfrm>
              <a:custGeom>
                <a:rect b="b" l="l" r="r" t="t"/>
                <a:pathLst>
                  <a:path extrusionOk="0" h="900" w="890">
                    <a:moveTo>
                      <a:pt x="445" y="0"/>
                    </a:moveTo>
                    <a:cubicBezTo>
                      <a:pt x="202" y="0"/>
                      <a:pt x="1" y="201"/>
                      <a:pt x="1" y="455"/>
                    </a:cubicBezTo>
                    <a:cubicBezTo>
                      <a:pt x="1" y="698"/>
                      <a:pt x="202" y="899"/>
                      <a:pt x="445" y="899"/>
                    </a:cubicBezTo>
                    <a:cubicBezTo>
                      <a:pt x="688" y="899"/>
                      <a:pt x="889" y="698"/>
                      <a:pt x="889" y="455"/>
                    </a:cubicBezTo>
                    <a:cubicBezTo>
                      <a:pt x="889" y="201"/>
                      <a:pt x="688" y="0"/>
                      <a:pt x="4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" name="Google Shape;52;p6"/>
              <p:cNvSpPr/>
              <p:nvPr/>
            </p:nvSpPr>
            <p:spPr>
              <a:xfrm>
                <a:off x="4512753" y="952912"/>
                <a:ext cx="118495" cy="119191"/>
              </a:xfrm>
              <a:custGeom>
                <a:rect b="b" l="l" r="r" t="t"/>
                <a:pathLst>
                  <a:path extrusionOk="0" h="1682" w="1672">
                    <a:moveTo>
                      <a:pt x="836" y="106"/>
                    </a:moveTo>
                    <a:cubicBezTo>
                      <a:pt x="1238" y="106"/>
                      <a:pt x="1566" y="434"/>
                      <a:pt x="1566" y="846"/>
                    </a:cubicBezTo>
                    <a:cubicBezTo>
                      <a:pt x="1566" y="1248"/>
                      <a:pt x="1238" y="1576"/>
                      <a:pt x="836" y="1576"/>
                    </a:cubicBezTo>
                    <a:cubicBezTo>
                      <a:pt x="434" y="1576"/>
                      <a:pt x="106" y="1248"/>
                      <a:pt x="106" y="846"/>
                    </a:cubicBezTo>
                    <a:cubicBezTo>
                      <a:pt x="106" y="434"/>
                      <a:pt x="434" y="106"/>
                      <a:pt x="836" y="106"/>
                    </a:cubicBezTo>
                    <a:close/>
                    <a:moveTo>
                      <a:pt x="836" y="0"/>
                    </a:moveTo>
                    <a:cubicBezTo>
                      <a:pt x="371" y="0"/>
                      <a:pt x="1" y="381"/>
                      <a:pt x="1" y="846"/>
                    </a:cubicBezTo>
                    <a:cubicBezTo>
                      <a:pt x="1" y="1301"/>
                      <a:pt x="371" y="1681"/>
                      <a:pt x="836" y="1681"/>
                    </a:cubicBezTo>
                    <a:cubicBezTo>
                      <a:pt x="1301" y="1681"/>
                      <a:pt x="1671" y="1301"/>
                      <a:pt x="1671" y="846"/>
                    </a:cubicBezTo>
                    <a:cubicBezTo>
                      <a:pt x="1671" y="381"/>
                      <a:pt x="1301" y="0"/>
                      <a:pt x="8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"/>
          <p:cNvSpPr txBox="1"/>
          <p:nvPr>
            <p:ph idx="1" type="body"/>
          </p:nvPr>
        </p:nvSpPr>
        <p:spPr>
          <a:xfrm>
            <a:off x="720000" y="1401575"/>
            <a:ext cx="5490600" cy="305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SzPts val="1400"/>
              <a:buChar char="○"/>
              <a:defRPr sz="16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/>
            </a:lvl9pPr>
          </a:lstStyle>
          <a:p/>
        </p:txBody>
      </p:sp>
      <p:sp>
        <p:nvSpPr>
          <p:cNvPr id="55" name="Google Shape;55;p7"/>
          <p:cNvSpPr txBox="1"/>
          <p:nvPr>
            <p:ph type="title"/>
          </p:nvPr>
        </p:nvSpPr>
        <p:spPr>
          <a:xfrm>
            <a:off x="720000" y="387600"/>
            <a:ext cx="5490600" cy="5922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grpSp>
        <p:nvGrpSpPr>
          <p:cNvPr id="56" name="Google Shape;56;p7"/>
          <p:cNvGrpSpPr/>
          <p:nvPr/>
        </p:nvGrpSpPr>
        <p:grpSpPr>
          <a:xfrm>
            <a:off x="-352400" y="4605970"/>
            <a:ext cx="4924200" cy="700380"/>
            <a:chOff x="-352400" y="4682170"/>
            <a:chExt cx="4924200" cy="700380"/>
          </a:xfrm>
        </p:grpSpPr>
        <p:sp>
          <p:nvSpPr>
            <p:cNvPr id="57" name="Google Shape;57;p7"/>
            <p:cNvSpPr/>
            <p:nvPr/>
          </p:nvSpPr>
          <p:spPr>
            <a:xfrm>
              <a:off x="-352400" y="4740550"/>
              <a:ext cx="4924200" cy="642000"/>
            </a:xfrm>
            <a:prstGeom prst="roundRect">
              <a:avLst>
                <a:gd fmla="val 19198" name="adj"/>
              </a:avLst>
            </a:prstGeom>
            <a:noFill/>
            <a:ln cap="flat" cmpd="sng" w="9525">
              <a:solidFill>
                <a:schemeClr val="accent1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8" name="Google Shape;58;p7"/>
            <p:cNvGrpSpPr/>
            <p:nvPr/>
          </p:nvGrpSpPr>
          <p:grpSpPr>
            <a:xfrm>
              <a:off x="768028" y="4682170"/>
              <a:ext cx="118495" cy="119191"/>
              <a:chOff x="4512753" y="952912"/>
              <a:chExt cx="118495" cy="119191"/>
            </a:xfrm>
          </p:grpSpPr>
          <p:sp>
            <p:nvSpPr>
              <p:cNvPr id="59" name="Google Shape;59;p7"/>
              <p:cNvSpPr/>
              <p:nvPr/>
            </p:nvSpPr>
            <p:spPr>
              <a:xfrm>
                <a:off x="4540464" y="980619"/>
                <a:ext cx="63074" cy="63776"/>
              </a:xfrm>
              <a:custGeom>
                <a:rect b="b" l="l" r="r" t="t"/>
                <a:pathLst>
                  <a:path extrusionOk="0" h="900" w="890">
                    <a:moveTo>
                      <a:pt x="445" y="0"/>
                    </a:moveTo>
                    <a:cubicBezTo>
                      <a:pt x="202" y="0"/>
                      <a:pt x="1" y="201"/>
                      <a:pt x="1" y="455"/>
                    </a:cubicBezTo>
                    <a:cubicBezTo>
                      <a:pt x="1" y="698"/>
                      <a:pt x="202" y="899"/>
                      <a:pt x="445" y="899"/>
                    </a:cubicBezTo>
                    <a:cubicBezTo>
                      <a:pt x="688" y="899"/>
                      <a:pt x="889" y="698"/>
                      <a:pt x="889" y="455"/>
                    </a:cubicBezTo>
                    <a:cubicBezTo>
                      <a:pt x="889" y="201"/>
                      <a:pt x="688" y="0"/>
                      <a:pt x="4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" name="Google Shape;60;p7"/>
              <p:cNvSpPr/>
              <p:nvPr/>
            </p:nvSpPr>
            <p:spPr>
              <a:xfrm>
                <a:off x="4512753" y="952912"/>
                <a:ext cx="118495" cy="119191"/>
              </a:xfrm>
              <a:custGeom>
                <a:rect b="b" l="l" r="r" t="t"/>
                <a:pathLst>
                  <a:path extrusionOk="0" h="1682" w="1672">
                    <a:moveTo>
                      <a:pt x="836" y="106"/>
                    </a:moveTo>
                    <a:cubicBezTo>
                      <a:pt x="1238" y="106"/>
                      <a:pt x="1566" y="434"/>
                      <a:pt x="1566" y="846"/>
                    </a:cubicBezTo>
                    <a:cubicBezTo>
                      <a:pt x="1566" y="1248"/>
                      <a:pt x="1238" y="1576"/>
                      <a:pt x="836" y="1576"/>
                    </a:cubicBezTo>
                    <a:cubicBezTo>
                      <a:pt x="434" y="1576"/>
                      <a:pt x="106" y="1248"/>
                      <a:pt x="106" y="846"/>
                    </a:cubicBezTo>
                    <a:cubicBezTo>
                      <a:pt x="106" y="434"/>
                      <a:pt x="434" y="106"/>
                      <a:pt x="836" y="106"/>
                    </a:cubicBezTo>
                    <a:close/>
                    <a:moveTo>
                      <a:pt x="836" y="0"/>
                    </a:moveTo>
                    <a:cubicBezTo>
                      <a:pt x="371" y="0"/>
                      <a:pt x="1" y="381"/>
                      <a:pt x="1" y="846"/>
                    </a:cubicBezTo>
                    <a:cubicBezTo>
                      <a:pt x="1" y="1301"/>
                      <a:pt x="371" y="1681"/>
                      <a:pt x="836" y="1681"/>
                    </a:cubicBezTo>
                    <a:cubicBezTo>
                      <a:pt x="1301" y="1681"/>
                      <a:pt x="1671" y="1301"/>
                      <a:pt x="1671" y="846"/>
                    </a:cubicBezTo>
                    <a:cubicBezTo>
                      <a:pt x="1671" y="381"/>
                      <a:pt x="1301" y="0"/>
                      <a:pt x="8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8"/>
          <p:cNvSpPr txBox="1"/>
          <p:nvPr>
            <p:ph type="title"/>
          </p:nvPr>
        </p:nvSpPr>
        <p:spPr>
          <a:xfrm>
            <a:off x="1714950" y="1460850"/>
            <a:ext cx="5714100" cy="222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8"/>
          <p:cNvSpPr/>
          <p:nvPr/>
        </p:nvSpPr>
        <p:spPr>
          <a:xfrm>
            <a:off x="7120179" y="-440699"/>
            <a:ext cx="2393100" cy="828300"/>
          </a:xfrm>
          <a:prstGeom prst="roundRect">
            <a:avLst>
              <a:gd fmla="val 16923" name="adj"/>
            </a:avLst>
          </a:prstGeom>
          <a:noFill/>
          <a:ln cap="flat" cmpd="sng" w="9525">
            <a:solidFill>
              <a:schemeClr val="accent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8"/>
          <p:cNvSpPr/>
          <p:nvPr/>
        </p:nvSpPr>
        <p:spPr>
          <a:xfrm>
            <a:off x="8535000" y="141154"/>
            <a:ext cx="804590" cy="796696"/>
          </a:xfrm>
          <a:custGeom>
            <a:rect b="b" l="l" r="r" t="t"/>
            <a:pathLst>
              <a:path extrusionOk="0" h="10430" w="10533">
                <a:moveTo>
                  <a:pt x="5270" y="3004"/>
                </a:moveTo>
                <a:cubicBezTo>
                  <a:pt x="6208" y="3004"/>
                  <a:pt x="7080" y="3606"/>
                  <a:pt x="7371" y="4546"/>
                </a:cubicBezTo>
                <a:cubicBezTo>
                  <a:pt x="7741" y="5709"/>
                  <a:pt x="7096" y="6957"/>
                  <a:pt x="5933" y="7327"/>
                </a:cubicBezTo>
                <a:cubicBezTo>
                  <a:pt x="5715" y="7395"/>
                  <a:pt x="5494" y="7427"/>
                  <a:pt x="5276" y="7427"/>
                </a:cubicBezTo>
                <a:cubicBezTo>
                  <a:pt x="4333" y="7427"/>
                  <a:pt x="3454" y="6824"/>
                  <a:pt x="3162" y="5879"/>
                </a:cubicBezTo>
                <a:cubicBezTo>
                  <a:pt x="2792" y="4715"/>
                  <a:pt x="3437" y="3478"/>
                  <a:pt x="4600" y="3108"/>
                </a:cubicBezTo>
                <a:cubicBezTo>
                  <a:pt x="4823" y="3037"/>
                  <a:pt x="5048" y="3004"/>
                  <a:pt x="5270" y="3004"/>
                </a:cubicBezTo>
                <a:close/>
                <a:moveTo>
                  <a:pt x="4197" y="0"/>
                </a:moveTo>
                <a:cubicBezTo>
                  <a:pt x="4151" y="0"/>
                  <a:pt x="4106" y="7"/>
                  <a:pt x="4061" y="20"/>
                </a:cubicBezTo>
                <a:lnTo>
                  <a:pt x="3268" y="274"/>
                </a:lnTo>
                <a:cubicBezTo>
                  <a:pt x="3014" y="348"/>
                  <a:pt x="2877" y="623"/>
                  <a:pt x="2961" y="866"/>
                </a:cubicBezTo>
                <a:lnTo>
                  <a:pt x="3215" y="1659"/>
                </a:lnTo>
                <a:cubicBezTo>
                  <a:pt x="3215" y="1691"/>
                  <a:pt x="3226" y="1712"/>
                  <a:pt x="3247" y="1733"/>
                </a:cubicBezTo>
                <a:cubicBezTo>
                  <a:pt x="2834" y="1977"/>
                  <a:pt x="2475" y="2283"/>
                  <a:pt x="2179" y="2643"/>
                </a:cubicBezTo>
                <a:cubicBezTo>
                  <a:pt x="2158" y="2622"/>
                  <a:pt x="2126" y="2611"/>
                  <a:pt x="2105" y="2590"/>
                </a:cubicBezTo>
                <a:lnTo>
                  <a:pt x="1365" y="2209"/>
                </a:lnTo>
                <a:cubicBezTo>
                  <a:pt x="1297" y="2179"/>
                  <a:pt x="1225" y="2162"/>
                  <a:pt x="1155" y="2162"/>
                </a:cubicBezTo>
                <a:cubicBezTo>
                  <a:pt x="1104" y="2162"/>
                  <a:pt x="1054" y="2171"/>
                  <a:pt x="1005" y="2188"/>
                </a:cubicBezTo>
                <a:cubicBezTo>
                  <a:pt x="878" y="2220"/>
                  <a:pt x="783" y="2304"/>
                  <a:pt x="730" y="2421"/>
                </a:cubicBezTo>
                <a:lnTo>
                  <a:pt x="349" y="3161"/>
                </a:lnTo>
                <a:cubicBezTo>
                  <a:pt x="233" y="3394"/>
                  <a:pt x="318" y="3679"/>
                  <a:pt x="550" y="3795"/>
                </a:cubicBezTo>
                <a:lnTo>
                  <a:pt x="1291" y="4176"/>
                </a:lnTo>
                <a:cubicBezTo>
                  <a:pt x="1322" y="4187"/>
                  <a:pt x="1343" y="4197"/>
                  <a:pt x="1375" y="4208"/>
                </a:cubicBezTo>
                <a:cubicBezTo>
                  <a:pt x="1259" y="4641"/>
                  <a:pt x="1217" y="5096"/>
                  <a:pt x="1259" y="5561"/>
                </a:cubicBezTo>
                <a:cubicBezTo>
                  <a:pt x="1227" y="5561"/>
                  <a:pt x="1206" y="5572"/>
                  <a:pt x="1174" y="5572"/>
                </a:cubicBezTo>
                <a:lnTo>
                  <a:pt x="381" y="5826"/>
                </a:lnTo>
                <a:cubicBezTo>
                  <a:pt x="138" y="5910"/>
                  <a:pt x="0" y="6175"/>
                  <a:pt x="75" y="6418"/>
                </a:cubicBezTo>
                <a:lnTo>
                  <a:pt x="328" y="7211"/>
                </a:lnTo>
                <a:cubicBezTo>
                  <a:pt x="388" y="7414"/>
                  <a:pt x="569" y="7543"/>
                  <a:pt x="769" y="7543"/>
                </a:cubicBezTo>
                <a:cubicBezTo>
                  <a:pt x="819" y="7543"/>
                  <a:pt x="870" y="7535"/>
                  <a:pt x="920" y="7518"/>
                </a:cubicBezTo>
                <a:lnTo>
                  <a:pt x="1714" y="7274"/>
                </a:lnTo>
                <a:cubicBezTo>
                  <a:pt x="1735" y="7264"/>
                  <a:pt x="1766" y="7253"/>
                  <a:pt x="1788" y="7243"/>
                </a:cubicBezTo>
                <a:cubicBezTo>
                  <a:pt x="2031" y="7655"/>
                  <a:pt x="2337" y="8004"/>
                  <a:pt x="2686" y="8300"/>
                </a:cubicBezTo>
                <a:cubicBezTo>
                  <a:pt x="2676" y="8321"/>
                  <a:pt x="2655" y="8353"/>
                  <a:pt x="2644" y="8374"/>
                </a:cubicBezTo>
                <a:lnTo>
                  <a:pt x="2263" y="9114"/>
                </a:lnTo>
                <a:cubicBezTo>
                  <a:pt x="2211" y="9231"/>
                  <a:pt x="2200" y="9358"/>
                  <a:pt x="2232" y="9474"/>
                </a:cubicBezTo>
                <a:cubicBezTo>
                  <a:pt x="2274" y="9601"/>
                  <a:pt x="2359" y="9696"/>
                  <a:pt x="2464" y="9749"/>
                </a:cubicBezTo>
                <a:lnTo>
                  <a:pt x="3215" y="10129"/>
                </a:lnTo>
                <a:cubicBezTo>
                  <a:pt x="3279" y="10168"/>
                  <a:pt x="3353" y="10187"/>
                  <a:pt x="3426" y="10187"/>
                </a:cubicBezTo>
                <a:cubicBezTo>
                  <a:pt x="3474" y="10187"/>
                  <a:pt x="3522" y="10178"/>
                  <a:pt x="3564" y="10161"/>
                </a:cubicBezTo>
                <a:cubicBezTo>
                  <a:pt x="3680" y="10129"/>
                  <a:pt x="3786" y="10045"/>
                  <a:pt x="3850" y="9929"/>
                </a:cubicBezTo>
                <a:lnTo>
                  <a:pt x="4230" y="9188"/>
                </a:lnTo>
                <a:cubicBezTo>
                  <a:pt x="4241" y="9157"/>
                  <a:pt x="4251" y="9135"/>
                  <a:pt x="4251" y="9114"/>
                </a:cubicBezTo>
                <a:cubicBezTo>
                  <a:pt x="4581" y="9193"/>
                  <a:pt x="4916" y="9236"/>
                  <a:pt x="5257" y="9236"/>
                </a:cubicBezTo>
                <a:cubicBezTo>
                  <a:pt x="5376" y="9236"/>
                  <a:pt x="5495" y="9231"/>
                  <a:pt x="5615" y="9220"/>
                </a:cubicBezTo>
                <a:cubicBezTo>
                  <a:pt x="5615" y="9252"/>
                  <a:pt x="5615" y="9273"/>
                  <a:pt x="5626" y="9305"/>
                </a:cubicBezTo>
                <a:lnTo>
                  <a:pt x="5880" y="10098"/>
                </a:lnTo>
                <a:cubicBezTo>
                  <a:pt x="5939" y="10301"/>
                  <a:pt x="6120" y="10429"/>
                  <a:pt x="6320" y="10429"/>
                </a:cubicBezTo>
                <a:cubicBezTo>
                  <a:pt x="6370" y="10429"/>
                  <a:pt x="6421" y="10421"/>
                  <a:pt x="6472" y="10404"/>
                </a:cubicBezTo>
                <a:lnTo>
                  <a:pt x="7265" y="10151"/>
                </a:lnTo>
                <a:cubicBezTo>
                  <a:pt x="7508" y="10077"/>
                  <a:pt x="7646" y="9812"/>
                  <a:pt x="7572" y="9569"/>
                </a:cubicBezTo>
                <a:lnTo>
                  <a:pt x="7318" y="8765"/>
                </a:lnTo>
                <a:cubicBezTo>
                  <a:pt x="7318" y="8744"/>
                  <a:pt x="7297" y="8713"/>
                  <a:pt x="7286" y="8691"/>
                </a:cubicBezTo>
                <a:cubicBezTo>
                  <a:pt x="7699" y="8459"/>
                  <a:pt x="8058" y="8142"/>
                  <a:pt x="8354" y="7793"/>
                </a:cubicBezTo>
                <a:cubicBezTo>
                  <a:pt x="8375" y="7803"/>
                  <a:pt x="8397" y="7824"/>
                  <a:pt x="8428" y="7835"/>
                </a:cubicBezTo>
                <a:lnTo>
                  <a:pt x="9168" y="8216"/>
                </a:lnTo>
                <a:cubicBezTo>
                  <a:pt x="9237" y="8253"/>
                  <a:pt x="9308" y="8268"/>
                  <a:pt x="9379" y="8268"/>
                </a:cubicBezTo>
                <a:cubicBezTo>
                  <a:pt x="9430" y="8268"/>
                  <a:pt x="9480" y="8260"/>
                  <a:pt x="9528" y="8247"/>
                </a:cubicBezTo>
                <a:cubicBezTo>
                  <a:pt x="9644" y="8205"/>
                  <a:pt x="9739" y="8131"/>
                  <a:pt x="9803" y="8015"/>
                </a:cubicBezTo>
                <a:lnTo>
                  <a:pt x="10184" y="7274"/>
                </a:lnTo>
                <a:cubicBezTo>
                  <a:pt x="10300" y="7042"/>
                  <a:pt x="10205" y="6756"/>
                  <a:pt x="9983" y="6640"/>
                </a:cubicBezTo>
                <a:lnTo>
                  <a:pt x="9232" y="6259"/>
                </a:lnTo>
                <a:cubicBezTo>
                  <a:pt x="9211" y="6238"/>
                  <a:pt x="9190" y="6228"/>
                  <a:pt x="9158" y="6228"/>
                </a:cubicBezTo>
                <a:cubicBezTo>
                  <a:pt x="9274" y="5794"/>
                  <a:pt x="9316" y="5329"/>
                  <a:pt x="9274" y="4874"/>
                </a:cubicBezTo>
                <a:cubicBezTo>
                  <a:pt x="9295" y="4863"/>
                  <a:pt x="9327" y="4863"/>
                  <a:pt x="9348" y="4853"/>
                </a:cubicBezTo>
                <a:lnTo>
                  <a:pt x="10152" y="4599"/>
                </a:lnTo>
                <a:cubicBezTo>
                  <a:pt x="10395" y="4525"/>
                  <a:pt x="10533" y="4261"/>
                  <a:pt x="10459" y="4007"/>
                </a:cubicBezTo>
                <a:lnTo>
                  <a:pt x="10205" y="3214"/>
                </a:lnTo>
                <a:cubicBezTo>
                  <a:pt x="10144" y="3015"/>
                  <a:pt x="9950" y="2887"/>
                  <a:pt x="9748" y="2887"/>
                </a:cubicBezTo>
                <a:cubicBezTo>
                  <a:pt x="9703" y="2887"/>
                  <a:pt x="9657" y="2894"/>
                  <a:pt x="9613" y="2907"/>
                </a:cubicBezTo>
                <a:lnTo>
                  <a:pt x="8819" y="3161"/>
                </a:lnTo>
                <a:cubicBezTo>
                  <a:pt x="8798" y="3172"/>
                  <a:pt x="8767" y="3182"/>
                  <a:pt x="8745" y="3193"/>
                </a:cubicBezTo>
                <a:cubicBezTo>
                  <a:pt x="8502" y="2780"/>
                  <a:pt x="8196" y="2421"/>
                  <a:pt x="7847" y="2125"/>
                </a:cubicBezTo>
                <a:cubicBezTo>
                  <a:pt x="7857" y="2104"/>
                  <a:pt x="7878" y="2082"/>
                  <a:pt x="7889" y="2051"/>
                </a:cubicBezTo>
                <a:lnTo>
                  <a:pt x="8270" y="1311"/>
                </a:lnTo>
                <a:cubicBezTo>
                  <a:pt x="8386" y="1078"/>
                  <a:pt x="8291" y="792"/>
                  <a:pt x="8069" y="676"/>
                </a:cubicBezTo>
                <a:lnTo>
                  <a:pt x="7318" y="295"/>
                </a:lnTo>
                <a:cubicBezTo>
                  <a:pt x="7250" y="261"/>
                  <a:pt x="7178" y="245"/>
                  <a:pt x="7108" y="245"/>
                </a:cubicBezTo>
                <a:cubicBezTo>
                  <a:pt x="6937" y="245"/>
                  <a:pt x="6773" y="339"/>
                  <a:pt x="6683" y="496"/>
                </a:cubicBezTo>
                <a:lnTo>
                  <a:pt x="6303" y="1247"/>
                </a:lnTo>
                <a:cubicBezTo>
                  <a:pt x="6292" y="1268"/>
                  <a:pt x="6282" y="1289"/>
                  <a:pt x="6271" y="1321"/>
                </a:cubicBezTo>
                <a:cubicBezTo>
                  <a:pt x="5948" y="1234"/>
                  <a:pt x="5612" y="1189"/>
                  <a:pt x="5270" y="1189"/>
                </a:cubicBezTo>
                <a:cubicBezTo>
                  <a:pt x="5153" y="1189"/>
                  <a:pt x="5036" y="1194"/>
                  <a:pt x="4918" y="1205"/>
                </a:cubicBezTo>
                <a:cubicBezTo>
                  <a:pt x="4918" y="1184"/>
                  <a:pt x="4907" y="1152"/>
                  <a:pt x="4907" y="1131"/>
                </a:cubicBezTo>
                <a:lnTo>
                  <a:pt x="4653" y="327"/>
                </a:lnTo>
                <a:cubicBezTo>
                  <a:pt x="4593" y="129"/>
                  <a:pt x="4398" y="0"/>
                  <a:pt x="419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8"/>
          <p:cNvSpPr/>
          <p:nvPr/>
        </p:nvSpPr>
        <p:spPr>
          <a:xfrm>
            <a:off x="-444000" y="4082675"/>
            <a:ext cx="1413265" cy="1399393"/>
          </a:xfrm>
          <a:custGeom>
            <a:rect b="b" l="l" r="r" t="t"/>
            <a:pathLst>
              <a:path extrusionOk="0" h="10430" w="10533">
                <a:moveTo>
                  <a:pt x="5270" y="3004"/>
                </a:moveTo>
                <a:cubicBezTo>
                  <a:pt x="6208" y="3004"/>
                  <a:pt x="7080" y="3606"/>
                  <a:pt x="7371" y="4546"/>
                </a:cubicBezTo>
                <a:cubicBezTo>
                  <a:pt x="7741" y="5709"/>
                  <a:pt x="7096" y="6957"/>
                  <a:pt x="5933" y="7327"/>
                </a:cubicBezTo>
                <a:cubicBezTo>
                  <a:pt x="5715" y="7395"/>
                  <a:pt x="5494" y="7427"/>
                  <a:pt x="5276" y="7427"/>
                </a:cubicBezTo>
                <a:cubicBezTo>
                  <a:pt x="4333" y="7427"/>
                  <a:pt x="3454" y="6824"/>
                  <a:pt x="3162" y="5879"/>
                </a:cubicBezTo>
                <a:cubicBezTo>
                  <a:pt x="2792" y="4715"/>
                  <a:pt x="3437" y="3478"/>
                  <a:pt x="4600" y="3108"/>
                </a:cubicBezTo>
                <a:cubicBezTo>
                  <a:pt x="4823" y="3037"/>
                  <a:pt x="5048" y="3004"/>
                  <a:pt x="5270" y="3004"/>
                </a:cubicBezTo>
                <a:close/>
                <a:moveTo>
                  <a:pt x="4197" y="0"/>
                </a:moveTo>
                <a:cubicBezTo>
                  <a:pt x="4151" y="0"/>
                  <a:pt x="4106" y="7"/>
                  <a:pt x="4061" y="20"/>
                </a:cubicBezTo>
                <a:lnTo>
                  <a:pt x="3268" y="274"/>
                </a:lnTo>
                <a:cubicBezTo>
                  <a:pt x="3014" y="348"/>
                  <a:pt x="2877" y="623"/>
                  <a:pt x="2961" y="866"/>
                </a:cubicBezTo>
                <a:lnTo>
                  <a:pt x="3215" y="1659"/>
                </a:lnTo>
                <a:cubicBezTo>
                  <a:pt x="3215" y="1691"/>
                  <a:pt x="3226" y="1712"/>
                  <a:pt x="3247" y="1733"/>
                </a:cubicBezTo>
                <a:cubicBezTo>
                  <a:pt x="2834" y="1977"/>
                  <a:pt x="2475" y="2283"/>
                  <a:pt x="2179" y="2643"/>
                </a:cubicBezTo>
                <a:cubicBezTo>
                  <a:pt x="2158" y="2622"/>
                  <a:pt x="2126" y="2611"/>
                  <a:pt x="2105" y="2590"/>
                </a:cubicBezTo>
                <a:lnTo>
                  <a:pt x="1365" y="2209"/>
                </a:lnTo>
                <a:cubicBezTo>
                  <a:pt x="1297" y="2179"/>
                  <a:pt x="1225" y="2162"/>
                  <a:pt x="1155" y="2162"/>
                </a:cubicBezTo>
                <a:cubicBezTo>
                  <a:pt x="1104" y="2162"/>
                  <a:pt x="1054" y="2171"/>
                  <a:pt x="1005" y="2188"/>
                </a:cubicBezTo>
                <a:cubicBezTo>
                  <a:pt x="878" y="2220"/>
                  <a:pt x="783" y="2304"/>
                  <a:pt x="730" y="2421"/>
                </a:cubicBezTo>
                <a:lnTo>
                  <a:pt x="349" y="3161"/>
                </a:lnTo>
                <a:cubicBezTo>
                  <a:pt x="233" y="3394"/>
                  <a:pt x="318" y="3679"/>
                  <a:pt x="550" y="3795"/>
                </a:cubicBezTo>
                <a:lnTo>
                  <a:pt x="1291" y="4176"/>
                </a:lnTo>
                <a:cubicBezTo>
                  <a:pt x="1322" y="4187"/>
                  <a:pt x="1343" y="4197"/>
                  <a:pt x="1375" y="4208"/>
                </a:cubicBezTo>
                <a:cubicBezTo>
                  <a:pt x="1259" y="4641"/>
                  <a:pt x="1217" y="5096"/>
                  <a:pt x="1259" y="5561"/>
                </a:cubicBezTo>
                <a:cubicBezTo>
                  <a:pt x="1227" y="5561"/>
                  <a:pt x="1206" y="5572"/>
                  <a:pt x="1174" y="5572"/>
                </a:cubicBezTo>
                <a:lnTo>
                  <a:pt x="381" y="5826"/>
                </a:lnTo>
                <a:cubicBezTo>
                  <a:pt x="138" y="5910"/>
                  <a:pt x="0" y="6175"/>
                  <a:pt x="75" y="6418"/>
                </a:cubicBezTo>
                <a:lnTo>
                  <a:pt x="328" y="7211"/>
                </a:lnTo>
                <a:cubicBezTo>
                  <a:pt x="388" y="7414"/>
                  <a:pt x="569" y="7543"/>
                  <a:pt x="769" y="7543"/>
                </a:cubicBezTo>
                <a:cubicBezTo>
                  <a:pt x="819" y="7543"/>
                  <a:pt x="870" y="7535"/>
                  <a:pt x="920" y="7518"/>
                </a:cubicBezTo>
                <a:lnTo>
                  <a:pt x="1714" y="7274"/>
                </a:lnTo>
                <a:cubicBezTo>
                  <a:pt x="1735" y="7264"/>
                  <a:pt x="1766" y="7253"/>
                  <a:pt x="1788" y="7243"/>
                </a:cubicBezTo>
                <a:cubicBezTo>
                  <a:pt x="2031" y="7655"/>
                  <a:pt x="2337" y="8004"/>
                  <a:pt x="2686" y="8300"/>
                </a:cubicBezTo>
                <a:cubicBezTo>
                  <a:pt x="2676" y="8321"/>
                  <a:pt x="2655" y="8353"/>
                  <a:pt x="2644" y="8374"/>
                </a:cubicBezTo>
                <a:lnTo>
                  <a:pt x="2263" y="9114"/>
                </a:lnTo>
                <a:cubicBezTo>
                  <a:pt x="2211" y="9231"/>
                  <a:pt x="2200" y="9358"/>
                  <a:pt x="2232" y="9474"/>
                </a:cubicBezTo>
                <a:cubicBezTo>
                  <a:pt x="2274" y="9601"/>
                  <a:pt x="2359" y="9696"/>
                  <a:pt x="2464" y="9749"/>
                </a:cubicBezTo>
                <a:lnTo>
                  <a:pt x="3215" y="10129"/>
                </a:lnTo>
                <a:cubicBezTo>
                  <a:pt x="3279" y="10168"/>
                  <a:pt x="3353" y="10187"/>
                  <a:pt x="3426" y="10187"/>
                </a:cubicBezTo>
                <a:cubicBezTo>
                  <a:pt x="3474" y="10187"/>
                  <a:pt x="3522" y="10178"/>
                  <a:pt x="3564" y="10161"/>
                </a:cubicBezTo>
                <a:cubicBezTo>
                  <a:pt x="3680" y="10129"/>
                  <a:pt x="3786" y="10045"/>
                  <a:pt x="3850" y="9929"/>
                </a:cubicBezTo>
                <a:lnTo>
                  <a:pt x="4230" y="9188"/>
                </a:lnTo>
                <a:cubicBezTo>
                  <a:pt x="4241" y="9157"/>
                  <a:pt x="4251" y="9135"/>
                  <a:pt x="4251" y="9114"/>
                </a:cubicBezTo>
                <a:cubicBezTo>
                  <a:pt x="4581" y="9193"/>
                  <a:pt x="4916" y="9236"/>
                  <a:pt x="5257" y="9236"/>
                </a:cubicBezTo>
                <a:cubicBezTo>
                  <a:pt x="5376" y="9236"/>
                  <a:pt x="5495" y="9231"/>
                  <a:pt x="5615" y="9220"/>
                </a:cubicBezTo>
                <a:cubicBezTo>
                  <a:pt x="5615" y="9252"/>
                  <a:pt x="5615" y="9273"/>
                  <a:pt x="5626" y="9305"/>
                </a:cubicBezTo>
                <a:lnTo>
                  <a:pt x="5880" y="10098"/>
                </a:lnTo>
                <a:cubicBezTo>
                  <a:pt x="5939" y="10301"/>
                  <a:pt x="6120" y="10429"/>
                  <a:pt x="6320" y="10429"/>
                </a:cubicBezTo>
                <a:cubicBezTo>
                  <a:pt x="6370" y="10429"/>
                  <a:pt x="6421" y="10421"/>
                  <a:pt x="6472" y="10404"/>
                </a:cubicBezTo>
                <a:lnTo>
                  <a:pt x="7265" y="10151"/>
                </a:lnTo>
                <a:cubicBezTo>
                  <a:pt x="7508" y="10077"/>
                  <a:pt x="7646" y="9812"/>
                  <a:pt x="7572" y="9569"/>
                </a:cubicBezTo>
                <a:lnTo>
                  <a:pt x="7318" y="8765"/>
                </a:lnTo>
                <a:cubicBezTo>
                  <a:pt x="7318" y="8744"/>
                  <a:pt x="7297" y="8713"/>
                  <a:pt x="7286" y="8691"/>
                </a:cubicBezTo>
                <a:cubicBezTo>
                  <a:pt x="7699" y="8459"/>
                  <a:pt x="8058" y="8142"/>
                  <a:pt x="8354" y="7793"/>
                </a:cubicBezTo>
                <a:cubicBezTo>
                  <a:pt x="8375" y="7803"/>
                  <a:pt x="8397" y="7824"/>
                  <a:pt x="8428" y="7835"/>
                </a:cubicBezTo>
                <a:lnTo>
                  <a:pt x="9168" y="8216"/>
                </a:lnTo>
                <a:cubicBezTo>
                  <a:pt x="9237" y="8253"/>
                  <a:pt x="9308" y="8268"/>
                  <a:pt x="9379" y="8268"/>
                </a:cubicBezTo>
                <a:cubicBezTo>
                  <a:pt x="9430" y="8268"/>
                  <a:pt x="9480" y="8260"/>
                  <a:pt x="9528" y="8247"/>
                </a:cubicBezTo>
                <a:cubicBezTo>
                  <a:pt x="9644" y="8205"/>
                  <a:pt x="9739" y="8131"/>
                  <a:pt x="9803" y="8015"/>
                </a:cubicBezTo>
                <a:lnTo>
                  <a:pt x="10184" y="7274"/>
                </a:lnTo>
                <a:cubicBezTo>
                  <a:pt x="10300" y="7042"/>
                  <a:pt x="10205" y="6756"/>
                  <a:pt x="9983" y="6640"/>
                </a:cubicBezTo>
                <a:lnTo>
                  <a:pt x="9232" y="6259"/>
                </a:lnTo>
                <a:cubicBezTo>
                  <a:pt x="9211" y="6238"/>
                  <a:pt x="9190" y="6228"/>
                  <a:pt x="9158" y="6228"/>
                </a:cubicBezTo>
                <a:cubicBezTo>
                  <a:pt x="9274" y="5794"/>
                  <a:pt x="9316" y="5329"/>
                  <a:pt x="9274" y="4874"/>
                </a:cubicBezTo>
                <a:cubicBezTo>
                  <a:pt x="9295" y="4863"/>
                  <a:pt x="9327" y="4863"/>
                  <a:pt x="9348" y="4853"/>
                </a:cubicBezTo>
                <a:lnTo>
                  <a:pt x="10152" y="4599"/>
                </a:lnTo>
                <a:cubicBezTo>
                  <a:pt x="10395" y="4525"/>
                  <a:pt x="10533" y="4261"/>
                  <a:pt x="10459" y="4007"/>
                </a:cubicBezTo>
                <a:lnTo>
                  <a:pt x="10205" y="3214"/>
                </a:lnTo>
                <a:cubicBezTo>
                  <a:pt x="10144" y="3015"/>
                  <a:pt x="9950" y="2887"/>
                  <a:pt x="9748" y="2887"/>
                </a:cubicBezTo>
                <a:cubicBezTo>
                  <a:pt x="9703" y="2887"/>
                  <a:pt x="9657" y="2894"/>
                  <a:pt x="9613" y="2907"/>
                </a:cubicBezTo>
                <a:lnTo>
                  <a:pt x="8819" y="3161"/>
                </a:lnTo>
                <a:cubicBezTo>
                  <a:pt x="8798" y="3172"/>
                  <a:pt x="8767" y="3182"/>
                  <a:pt x="8745" y="3193"/>
                </a:cubicBezTo>
                <a:cubicBezTo>
                  <a:pt x="8502" y="2780"/>
                  <a:pt x="8196" y="2421"/>
                  <a:pt x="7847" y="2125"/>
                </a:cubicBezTo>
                <a:cubicBezTo>
                  <a:pt x="7857" y="2104"/>
                  <a:pt x="7878" y="2082"/>
                  <a:pt x="7889" y="2051"/>
                </a:cubicBezTo>
                <a:lnTo>
                  <a:pt x="8270" y="1311"/>
                </a:lnTo>
                <a:cubicBezTo>
                  <a:pt x="8386" y="1078"/>
                  <a:pt x="8291" y="792"/>
                  <a:pt x="8069" y="676"/>
                </a:cubicBezTo>
                <a:lnTo>
                  <a:pt x="7318" y="295"/>
                </a:lnTo>
                <a:cubicBezTo>
                  <a:pt x="7250" y="261"/>
                  <a:pt x="7178" y="245"/>
                  <a:pt x="7108" y="245"/>
                </a:cubicBezTo>
                <a:cubicBezTo>
                  <a:pt x="6937" y="245"/>
                  <a:pt x="6773" y="339"/>
                  <a:pt x="6683" y="496"/>
                </a:cubicBezTo>
                <a:lnTo>
                  <a:pt x="6303" y="1247"/>
                </a:lnTo>
                <a:cubicBezTo>
                  <a:pt x="6292" y="1268"/>
                  <a:pt x="6282" y="1289"/>
                  <a:pt x="6271" y="1321"/>
                </a:cubicBezTo>
                <a:cubicBezTo>
                  <a:pt x="5948" y="1234"/>
                  <a:pt x="5612" y="1189"/>
                  <a:pt x="5270" y="1189"/>
                </a:cubicBezTo>
                <a:cubicBezTo>
                  <a:pt x="5153" y="1189"/>
                  <a:pt x="5036" y="1194"/>
                  <a:pt x="4918" y="1205"/>
                </a:cubicBezTo>
                <a:cubicBezTo>
                  <a:pt x="4918" y="1184"/>
                  <a:pt x="4907" y="1152"/>
                  <a:pt x="4907" y="1131"/>
                </a:cubicBezTo>
                <a:lnTo>
                  <a:pt x="4653" y="327"/>
                </a:lnTo>
                <a:cubicBezTo>
                  <a:pt x="4593" y="129"/>
                  <a:pt x="4398" y="0"/>
                  <a:pt x="4197" y="0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9"/>
          <p:cNvSpPr txBox="1"/>
          <p:nvPr>
            <p:ph idx="1" type="subTitle"/>
          </p:nvPr>
        </p:nvSpPr>
        <p:spPr>
          <a:xfrm>
            <a:off x="4741626" y="2106138"/>
            <a:ext cx="3507600" cy="164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/>
        </p:txBody>
      </p:sp>
      <p:sp>
        <p:nvSpPr>
          <p:cNvPr id="68" name="Google Shape;68;p9"/>
          <p:cNvSpPr txBox="1"/>
          <p:nvPr>
            <p:ph type="title"/>
          </p:nvPr>
        </p:nvSpPr>
        <p:spPr>
          <a:xfrm>
            <a:off x="4741733" y="1480088"/>
            <a:ext cx="3507600" cy="47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/>
        </p:txBody>
      </p:sp>
      <p:sp>
        <p:nvSpPr>
          <p:cNvPr id="69" name="Google Shape;69;p9"/>
          <p:cNvSpPr/>
          <p:nvPr/>
        </p:nvSpPr>
        <p:spPr>
          <a:xfrm rot="-5400000">
            <a:off x="-1259496" y="1669851"/>
            <a:ext cx="2393100" cy="828300"/>
          </a:xfrm>
          <a:prstGeom prst="roundRect">
            <a:avLst>
              <a:gd fmla="val 16923" name="adj"/>
            </a:avLst>
          </a:prstGeom>
          <a:noFill/>
          <a:ln cap="flat" cmpd="sng" w="9525">
            <a:solidFill>
              <a:schemeClr val="accent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9"/>
          <p:cNvSpPr/>
          <p:nvPr/>
        </p:nvSpPr>
        <p:spPr>
          <a:xfrm>
            <a:off x="105375" y="2972275"/>
            <a:ext cx="476882" cy="472192"/>
          </a:xfrm>
          <a:custGeom>
            <a:rect b="b" l="l" r="r" t="t"/>
            <a:pathLst>
              <a:path extrusionOk="0" h="10430" w="10533">
                <a:moveTo>
                  <a:pt x="5270" y="3004"/>
                </a:moveTo>
                <a:cubicBezTo>
                  <a:pt x="6208" y="3004"/>
                  <a:pt x="7080" y="3606"/>
                  <a:pt x="7371" y="4546"/>
                </a:cubicBezTo>
                <a:cubicBezTo>
                  <a:pt x="7741" y="5709"/>
                  <a:pt x="7096" y="6957"/>
                  <a:pt x="5933" y="7327"/>
                </a:cubicBezTo>
                <a:cubicBezTo>
                  <a:pt x="5715" y="7395"/>
                  <a:pt x="5494" y="7427"/>
                  <a:pt x="5276" y="7427"/>
                </a:cubicBezTo>
                <a:cubicBezTo>
                  <a:pt x="4333" y="7427"/>
                  <a:pt x="3454" y="6824"/>
                  <a:pt x="3162" y="5879"/>
                </a:cubicBezTo>
                <a:cubicBezTo>
                  <a:pt x="2792" y="4715"/>
                  <a:pt x="3437" y="3478"/>
                  <a:pt x="4600" y="3108"/>
                </a:cubicBezTo>
                <a:cubicBezTo>
                  <a:pt x="4823" y="3037"/>
                  <a:pt x="5048" y="3004"/>
                  <a:pt x="5270" y="3004"/>
                </a:cubicBezTo>
                <a:close/>
                <a:moveTo>
                  <a:pt x="4197" y="0"/>
                </a:moveTo>
                <a:cubicBezTo>
                  <a:pt x="4151" y="0"/>
                  <a:pt x="4106" y="7"/>
                  <a:pt x="4061" y="20"/>
                </a:cubicBezTo>
                <a:lnTo>
                  <a:pt x="3268" y="274"/>
                </a:lnTo>
                <a:cubicBezTo>
                  <a:pt x="3014" y="348"/>
                  <a:pt x="2877" y="623"/>
                  <a:pt x="2961" y="866"/>
                </a:cubicBezTo>
                <a:lnTo>
                  <a:pt x="3215" y="1659"/>
                </a:lnTo>
                <a:cubicBezTo>
                  <a:pt x="3215" y="1691"/>
                  <a:pt x="3226" y="1712"/>
                  <a:pt x="3247" y="1733"/>
                </a:cubicBezTo>
                <a:cubicBezTo>
                  <a:pt x="2834" y="1977"/>
                  <a:pt x="2475" y="2283"/>
                  <a:pt x="2179" y="2643"/>
                </a:cubicBezTo>
                <a:cubicBezTo>
                  <a:pt x="2158" y="2622"/>
                  <a:pt x="2126" y="2611"/>
                  <a:pt x="2105" y="2590"/>
                </a:cubicBezTo>
                <a:lnTo>
                  <a:pt x="1365" y="2209"/>
                </a:lnTo>
                <a:cubicBezTo>
                  <a:pt x="1297" y="2179"/>
                  <a:pt x="1225" y="2162"/>
                  <a:pt x="1155" y="2162"/>
                </a:cubicBezTo>
                <a:cubicBezTo>
                  <a:pt x="1104" y="2162"/>
                  <a:pt x="1054" y="2171"/>
                  <a:pt x="1005" y="2188"/>
                </a:cubicBezTo>
                <a:cubicBezTo>
                  <a:pt x="878" y="2220"/>
                  <a:pt x="783" y="2304"/>
                  <a:pt x="730" y="2421"/>
                </a:cubicBezTo>
                <a:lnTo>
                  <a:pt x="349" y="3161"/>
                </a:lnTo>
                <a:cubicBezTo>
                  <a:pt x="233" y="3394"/>
                  <a:pt x="318" y="3679"/>
                  <a:pt x="550" y="3795"/>
                </a:cubicBezTo>
                <a:lnTo>
                  <a:pt x="1291" y="4176"/>
                </a:lnTo>
                <a:cubicBezTo>
                  <a:pt x="1322" y="4187"/>
                  <a:pt x="1343" y="4197"/>
                  <a:pt x="1375" y="4208"/>
                </a:cubicBezTo>
                <a:cubicBezTo>
                  <a:pt x="1259" y="4641"/>
                  <a:pt x="1217" y="5096"/>
                  <a:pt x="1259" y="5561"/>
                </a:cubicBezTo>
                <a:cubicBezTo>
                  <a:pt x="1227" y="5561"/>
                  <a:pt x="1206" y="5572"/>
                  <a:pt x="1174" y="5572"/>
                </a:cubicBezTo>
                <a:lnTo>
                  <a:pt x="381" y="5826"/>
                </a:lnTo>
                <a:cubicBezTo>
                  <a:pt x="138" y="5910"/>
                  <a:pt x="0" y="6175"/>
                  <a:pt x="75" y="6418"/>
                </a:cubicBezTo>
                <a:lnTo>
                  <a:pt x="328" y="7211"/>
                </a:lnTo>
                <a:cubicBezTo>
                  <a:pt x="388" y="7414"/>
                  <a:pt x="569" y="7543"/>
                  <a:pt x="769" y="7543"/>
                </a:cubicBezTo>
                <a:cubicBezTo>
                  <a:pt x="819" y="7543"/>
                  <a:pt x="870" y="7535"/>
                  <a:pt x="920" y="7518"/>
                </a:cubicBezTo>
                <a:lnTo>
                  <a:pt x="1714" y="7274"/>
                </a:lnTo>
                <a:cubicBezTo>
                  <a:pt x="1735" y="7264"/>
                  <a:pt x="1766" y="7253"/>
                  <a:pt x="1788" y="7243"/>
                </a:cubicBezTo>
                <a:cubicBezTo>
                  <a:pt x="2031" y="7655"/>
                  <a:pt x="2337" y="8004"/>
                  <a:pt x="2686" y="8300"/>
                </a:cubicBezTo>
                <a:cubicBezTo>
                  <a:pt x="2676" y="8321"/>
                  <a:pt x="2655" y="8353"/>
                  <a:pt x="2644" y="8374"/>
                </a:cubicBezTo>
                <a:lnTo>
                  <a:pt x="2263" y="9114"/>
                </a:lnTo>
                <a:cubicBezTo>
                  <a:pt x="2211" y="9231"/>
                  <a:pt x="2200" y="9358"/>
                  <a:pt x="2232" y="9474"/>
                </a:cubicBezTo>
                <a:cubicBezTo>
                  <a:pt x="2274" y="9601"/>
                  <a:pt x="2359" y="9696"/>
                  <a:pt x="2464" y="9749"/>
                </a:cubicBezTo>
                <a:lnTo>
                  <a:pt x="3215" y="10129"/>
                </a:lnTo>
                <a:cubicBezTo>
                  <a:pt x="3279" y="10168"/>
                  <a:pt x="3353" y="10187"/>
                  <a:pt x="3426" y="10187"/>
                </a:cubicBezTo>
                <a:cubicBezTo>
                  <a:pt x="3474" y="10187"/>
                  <a:pt x="3522" y="10178"/>
                  <a:pt x="3564" y="10161"/>
                </a:cubicBezTo>
                <a:cubicBezTo>
                  <a:pt x="3680" y="10129"/>
                  <a:pt x="3786" y="10045"/>
                  <a:pt x="3850" y="9929"/>
                </a:cubicBezTo>
                <a:lnTo>
                  <a:pt x="4230" y="9188"/>
                </a:lnTo>
                <a:cubicBezTo>
                  <a:pt x="4241" y="9157"/>
                  <a:pt x="4251" y="9135"/>
                  <a:pt x="4251" y="9114"/>
                </a:cubicBezTo>
                <a:cubicBezTo>
                  <a:pt x="4581" y="9193"/>
                  <a:pt x="4916" y="9236"/>
                  <a:pt x="5257" y="9236"/>
                </a:cubicBezTo>
                <a:cubicBezTo>
                  <a:pt x="5376" y="9236"/>
                  <a:pt x="5495" y="9231"/>
                  <a:pt x="5615" y="9220"/>
                </a:cubicBezTo>
                <a:cubicBezTo>
                  <a:pt x="5615" y="9252"/>
                  <a:pt x="5615" y="9273"/>
                  <a:pt x="5626" y="9305"/>
                </a:cubicBezTo>
                <a:lnTo>
                  <a:pt x="5880" y="10098"/>
                </a:lnTo>
                <a:cubicBezTo>
                  <a:pt x="5939" y="10301"/>
                  <a:pt x="6120" y="10429"/>
                  <a:pt x="6320" y="10429"/>
                </a:cubicBezTo>
                <a:cubicBezTo>
                  <a:pt x="6370" y="10429"/>
                  <a:pt x="6421" y="10421"/>
                  <a:pt x="6472" y="10404"/>
                </a:cubicBezTo>
                <a:lnTo>
                  <a:pt x="7265" y="10151"/>
                </a:lnTo>
                <a:cubicBezTo>
                  <a:pt x="7508" y="10077"/>
                  <a:pt x="7646" y="9812"/>
                  <a:pt x="7572" y="9569"/>
                </a:cubicBezTo>
                <a:lnTo>
                  <a:pt x="7318" y="8765"/>
                </a:lnTo>
                <a:cubicBezTo>
                  <a:pt x="7318" y="8744"/>
                  <a:pt x="7297" y="8713"/>
                  <a:pt x="7286" y="8691"/>
                </a:cubicBezTo>
                <a:cubicBezTo>
                  <a:pt x="7699" y="8459"/>
                  <a:pt x="8058" y="8142"/>
                  <a:pt x="8354" y="7793"/>
                </a:cubicBezTo>
                <a:cubicBezTo>
                  <a:pt x="8375" y="7803"/>
                  <a:pt x="8397" y="7824"/>
                  <a:pt x="8428" y="7835"/>
                </a:cubicBezTo>
                <a:lnTo>
                  <a:pt x="9168" y="8216"/>
                </a:lnTo>
                <a:cubicBezTo>
                  <a:pt x="9237" y="8253"/>
                  <a:pt x="9308" y="8268"/>
                  <a:pt x="9379" y="8268"/>
                </a:cubicBezTo>
                <a:cubicBezTo>
                  <a:pt x="9430" y="8268"/>
                  <a:pt x="9480" y="8260"/>
                  <a:pt x="9528" y="8247"/>
                </a:cubicBezTo>
                <a:cubicBezTo>
                  <a:pt x="9644" y="8205"/>
                  <a:pt x="9739" y="8131"/>
                  <a:pt x="9803" y="8015"/>
                </a:cubicBezTo>
                <a:lnTo>
                  <a:pt x="10184" y="7274"/>
                </a:lnTo>
                <a:cubicBezTo>
                  <a:pt x="10300" y="7042"/>
                  <a:pt x="10205" y="6756"/>
                  <a:pt x="9983" y="6640"/>
                </a:cubicBezTo>
                <a:lnTo>
                  <a:pt x="9232" y="6259"/>
                </a:lnTo>
                <a:cubicBezTo>
                  <a:pt x="9211" y="6238"/>
                  <a:pt x="9190" y="6228"/>
                  <a:pt x="9158" y="6228"/>
                </a:cubicBezTo>
                <a:cubicBezTo>
                  <a:pt x="9274" y="5794"/>
                  <a:pt x="9316" y="5329"/>
                  <a:pt x="9274" y="4874"/>
                </a:cubicBezTo>
                <a:cubicBezTo>
                  <a:pt x="9295" y="4863"/>
                  <a:pt x="9327" y="4863"/>
                  <a:pt x="9348" y="4853"/>
                </a:cubicBezTo>
                <a:lnTo>
                  <a:pt x="10152" y="4599"/>
                </a:lnTo>
                <a:cubicBezTo>
                  <a:pt x="10395" y="4525"/>
                  <a:pt x="10533" y="4261"/>
                  <a:pt x="10459" y="4007"/>
                </a:cubicBezTo>
                <a:lnTo>
                  <a:pt x="10205" y="3214"/>
                </a:lnTo>
                <a:cubicBezTo>
                  <a:pt x="10144" y="3015"/>
                  <a:pt x="9950" y="2887"/>
                  <a:pt x="9748" y="2887"/>
                </a:cubicBezTo>
                <a:cubicBezTo>
                  <a:pt x="9703" y="2887"/>
                  <a:pt x="9657" y="2894"/>
                  <a:pt x="9613" y="2907"/>
                </a:cubicBezTo>
                <a:lnTo>
                  <a:pt x="8819" y="3161"/>
                </a:lnTo>
                <a:cubicBezTo>
                  <a:pt x="8798" y="3172"/>
                  <a:pt x="8767" y="3182"/>
                  <a:pt x="8745" y="3193"/>
                </a:cubicBezTo>
                <a:cubicBezTo>
                  <a:pt x="8502" y="2780"/>
                  <a:pt x="8196" y="2421"/>
                  <a:pt x="7847" y="2125"/>
                </a:cubicBezTo>
                <a:cubicBezTo>
                  <a:pt x="7857" y="2104"/>
                  <a:pt x="7878" y="2082"/>
                  <a:pt x="7889" y="2051"/>
                </a:cubicBezTo>
                <a:lnTo>
                  <a:pt x="8270" y="1311"/>
                </a:lnTo>
                <a:cubicBezTo>
                  <a:pt x="8386" y="1078"/>
                  <a:pt x="8291" y="792"/>
                  <a:pt x="8069" y="676"/>
                </a:cubicBezTo>
                <a:lnTo>
                  <a:pt x="7318" y="295"/>
                </a:lnTo>
                <a:cubicBezTo>
                  <a:pt x="7250" y="261"/>
                  <a:pt x="7178" y="245"/>
                  <a:pt x="7108" y="245"/>
                </a:cubicBezTo>
                <a:cubicBezTo>
                  <a:pt x="6937" y="245"/>
                  <a:pt x="6773" y="339"/>
                  <a:pt x="6683" y="496"/>
                </a:cubicBezTo>
                <a:lnTo>
                  <a:pt x="6303" y="1247"/>
                </a:lnTo>
                <a:cubicBezTo>
                  <a:pt x="6292" y="1268"/>
                  <a:pt x="6282" y="1289"/>
                  <a:pt x="6271" y="1321"/>
                </a:cubicBezTo>
                <a:cubicBezTo>
                  <a:pt x="5948" y="1234"/>
                  <a:pt x="5612" y="1189"/>
                  <a:pt x="5270" y="1189"/>
                </a:cubicBezTo>
                <a:cubicBezTo>
                  <a:pt x="5153" y="1189"/>
                  <a:pt x="5036" y="1194"/>
                  <a:pt x="4918" y="1205"/>
                </a:cubicBezTo>
                <a:cubicBezTo>
                  <a:pt x="4918" y="1184"/>
                  <a:pt x="4907" y="1152"/>
                  <a:pt x="4907" y="1131"/>
                </a:cubicBezTo>
                <a:lnTo>
                  <a:pt x="4653" y="327"/>
                </a:lnTo>
                <a:cubicBezTo>
                  <a:pt x="4593" y="129"/>
                  <a:pt x="4398" y="0"/>
                  <a:pt x="419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0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73" name="Google Shape;73;p10"/>
          <p:cNvSpPr txBox="1"/>
          <p:nvPr>
            <p:ph type="title"/>
          </p:nvPr>
        </p:nvSpPr>
        <p:spPr>
          <a:xfrm>
            <a:off x="720000" y="387600"/>
            <a:ext cx="4726800" cy="14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>
                <a:highlight>
                  <a:schemeClr val="dk2"/>
                </a:highlight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 One"/>
              <a:buNone/>
              <a:defRPr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 One"/>
              <a:buNone/>
              <a:defRPr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 One"/>
              <a:buNone/>
              <a:defRPr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 One"/>
              <a:buNone/>
              <a:defRPr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 One"/>
              <a:buNone/>
              <a:defRPr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 One"/>
              <a:buNone/>
              <a:defRPr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 One"/>
              <a:buNone/>
              <a:defRPr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 One"/>
              <a:buNone/>
              <a:defRPr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noFill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olos Text ExtraBold"/>
              <a:buNone/>
              <a:defRPr sz="2800">
                <a:solidFill>
                  <a:schemeClr val="dk1"/>
                </a:solidFill>
                <a:latin typeface="Golos Text ExtraBold"/>
                <a:ea typeface="Golos Text ExtraBold"/>
                <a:cs typeface="Golos Text ExtraBold"/>
                <a:sym typeface="Golos Text Extra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olos Text ExtraBold"/>
              <a:buNone/>
              <a:defRPr sz="2800">
                <a:solidFill>
                  <a:schemeClr val="dk1"/>
                </a:solidFill>
                <a:latin typeface="Golos Text ExtraBold"/>
                <a:ea typeface="Golos Text ExtraBold"/>
                <a:cs typeface="Golos Text ExtraBold"/>
                <a:sym typeface="Golos Text ExtraBo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olos Text ExtraBold"/>
              <a:buNone/>
              <a:defRPr sz="2800">
                <a:solidFill>
                  <a:schemeClr val="dk1"/>
                </a:solidFill>
                <a:latin typeface="Golos Text ExtraBold"/>
                <a:ea typeface="Golos Text ExtraBold"/>
                <a:cs typeface="Golos Text ExtraBold"/>
                <a:sym typeface="Golos Text ExtraBo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olos Text ExtraBold"/>
              <a:buNone/>
              <a:defRPr sz="2800">
                <a:solidFill>
                  <a:schemeClr val="dk1"/>
                </a:solidFill>
                <a:latin typeface="Golos Text ExtraBold"/>
                <a:ea typeface="Golos Text ExtraBold"/>
                <a:cs typeface="Golos Text ExtraBold"/>
                <a:sym typeface="Golos Text ExtraBo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olos Text ExtraBold"/>
              <a:buNone/>
              <a:defRPr sz="2800">
                <a:solidFill>
                  <a:schemeClr val="dk1"/>
                </a:solidFill>
                <a:latin typeface="Golos Text ExtraBold"/>
                <a:ea typeface="Golos Text ExtraBold"/>
                <a:cs typeface="Golos Text ExtraBold"/>
                <a:sym typeface="Golos Text ExtraBo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olos Text ExtraBold"/>
              <a:buNone/>
              <a:defRPr sz="2800">
                <a:solidFill>
                  <a:schemeClr val="dk1"/>
                </a:solidFill>
                <a:latin typeface="Golos Text ExtraBold"/>
                <a:ea typeface="Golos Text ExtraBold"/>
                <a:cs typeface="Golos Text ExtraBold"/>
                <a:sym typeface="Golos Text ExtraBo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olos Text ExtraBold"/>
              <a:buNone/>
              <a:defRPr sz="2800">
                <a:solidFill>
                  <a:schemeClr val="dk1"/>
                </a:solidFill>
                <a:latin typeface="Golos Text ExtraBold"/>
                <a:ea typeface="Golos Text ExtraBold"/>
                <a:cs typeface="Golos Text ExtraBold"/>
                <a:sym typeface="Golos Text ExtraBo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olos Text ExtraBold"/>
              <a:buNone/>
              <a:defRPr sz="2800">
                <a:solidFill>
                  <a:schemeClr val="dk1"/>
                </a:solidFill>
                <a:latin typeface="Golos Text ExtraBold"/>
                <a:ea typeface="Golos Text ExtraBold"/>
                <a:cs typeface="Golos Text ExtraBold"/>
                <a:sym typeface="Golos Text ExtraBo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olos Text ExtraBold"/>
              <a:buNone/>
              <a:defRPr sz="2800">
                <a:solidFill>
                  <a:schemeClr val="dk1"/>
                </a:solidFill>
                <a:latin typeface="Golos Text ExtraBold"/>
                <a:ea typeface="Golos Text ExtraBold"/>
                <a:cs typeface="Golos Text ExtraBold"/>
                <a:sym typeface="Golos Text ExtraBo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20000" y="1300850"/>
            <a:ext cx="7704000" cy="32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●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3048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○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3048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■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3048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●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3048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○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3048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■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3048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●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3048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○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3048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■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Relationship Id="rId4" Type="http://schemas.openxmlformats.org/officeDocument/2006/relationships/image" Target="../media/image2.png"/><Relationship Id="rId5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Relationship Id="rId4" Type="http://schemas.openxmlformats.org/officeDocument/2006/relationships/image" Target="../media/image2.png"/><Relationship Id="rId5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6"/>
          <p:cNvSpPr txBox="1"/>
          <p:nvPr/>
        </p:nvSpPr>
        <p:spPr>
          <a:xfrm>
            <a:off x="946200" y="1051900"/>
            <a:ext cx="36834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0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rPr>
              <a:t>7</a:t>
            </a:r>
            <a:endParaRPr b="1" sz="20000">
              <a:solidFill>
                <a:schemeClr val="accen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21" name="Google Shape;221;p26"/>
          <p:cNvSpPr txBox="1"/>
          <p:nvPr>
            <p:ph type="ctrTitle"/>
          </p:nvPr>
        </p:nvSpPr>
        <p:spPr>
          <a:xfrm>
            <a:off x="946211" y="1459900"/>
            <a:ext cx="3683400" cy="2189100"/>
          </a:xfrm>
          <a:prstGeom prst="rect">
            <a:avLst/>
          </a:prstGeom>
          <a:effectLst>
            <a:outerShdw rotWithShape="0" algn="bl" dir="3660000" dist="76200">
              <a:srgbClr val="CCCCCC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ZOTERO</a:t>
            </a:r>
            <a:endParaRPr/>
          </a:p>
        </p:txBody>
      </p:sp>
      <p:sp>
        <p:nvSpPr>
          <p:cNvPr id="222" name="Google Shape;222;p26"/>
          <p:cNvSpPr txBox="1"/>
          <p:nvPr>
            <p:ph idx="1" type="subTitle"/>
          </p:nvPr>
        </p:nvSpPr>
        <p:spPr>
          <a:xfrm>
            <a:off x="946222" y="3521725"/>
            <a:ext cx="3683400" cy="38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Novità in arrivo</a:t>
            </a:r>
            <a:endParaRPr/>
          </a:p>
        </p:txBody>
      </p:sp>
      <p:sp>
        <p:nvSpPr>
          <p:cNvPr id="223" name="Google Shape;223;p26"/>
          <p:cNvSpPr/>
          <p:nvPr/>
        </p:nvSpPr>
        <p:spPr>
          <a:xfrm>
            <a:off x="5149700" y="481050"/>
            <a:ext cx="2818500" cy="4181400"/>
          </a:xfrm>
          <a:prstGeom prst="roundRect">
            <a:avLst>
              <a:gd fmla="val 8661" name="adj"/>
            </a:avLst>
          </a:prstGeom>
          <a:solidFill>
            <a:srgbClr val="E1EAF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26"/>
          <p:cNvSpPr/>
          <p:nvPr/>
        </p:nvSpPr>
        <p:spPr>
          <a:xfrm>
            <a:off x="4852824" y="534848"/>
            <a:ext cx="736573" cy="729344"/>
          </a:xfrm>
          <a:custGeom>
            <a:rect b="b" l="l" r="r" t="t"/>
            <a:pathLst>
              <a:path extrusionOk="0" h="10430" w="10533">
                <a:moveTo>
                  <a:pt x="5270" y="3004"/>
                </a:moveTo>
                <a:cubicBezTo>
                  <a:pt x="6208" y="3004"/>
                  <a:pt x="7080" y="3606"/>
                  <a:pt x="7371" y="4546"/>
                </a:cubicBezTo>
                <a:cubicBezTo>
                  <a:pt x="7741" y="5709"/>
                  <a:pt x="7096" y="6957"/>
                  <a:pt x="5933" y="7327"/>
                </a:cubicBezTo>
                <a:cubicBezTo>
                  <a:pt x="5715" y="7395"/>
                  <a:pt x="5494" y="7427"/>
                  <a:pt x="5276" y="7427"/>
                </a:cubicBezTo>
                <a:cubicBezTo>
                  <a:pt x="4333" y="7427"/>
                  <a:pt x="3454" y="6824"/>
                  <a:pt x="3162" y="5879"/>
                </a:cubicBezTo>
                <a:cubicBezTo>
                  <a:pt x="2792" y="4715"/>
                  <a:pt x="3437" y="3478"/>
                  <a:pt x="4600" y="3108"/>
                </a:cubicBezTo>
                <a:cubicBezTo>
                  <a:pt x="4823" y="3037"/>
                  <a:pt x="5048" y="3004"/>
                  <a:pt x="5270" y="3004"/>
                </a:cubicBezTo>
                <a:close/>
                <a:moveTo>
                  <a:pt x="4197" y="0"/>
                </a:moveTo>
                <a:cubicBezTo>
                  <a:pt x="4151" y="0"/>
                  <a:pt x="4106" y="7"/>
                  <a:pt x="4061" y="20"/>
                </a:cubicBezTo>
                <a:lnTo>
                  <a:pt x="3268" y="274"/>
                </a:lnTo>
                <a:cubicBezTo>
                  <a:pt x="3014" y="348"/>
                  <a:pt x="2877" y="623"/>
                  <a:pt x="2961" y="866"/>
                </a:cubicBezTo>
                <a:lnTo>
                  <a:pt x="3215" y="1659"/>
                </a:lnTo>
                <a:cubicBezTo>
                  <a:pt x="3215" y="1691"/>
                  <a:pt x="3226" y="1712"/>
                  <a:pt x="3247" y="1733"/>
                </a:cubicBezTo>
                <a:cubicBezTo>
                  <a:pt x="2834" y="1977"/>
                  <a:pt x="2475" y="2283"/>
                  <a:pt x="2179" y="2643"/>
                </a:cubicBezTo>
                <a:cubicBezTo>
                  <a:pt x="2158" y="2622"/>
                  <a:pt x="2126" y="2611"/>
                  <a:pt x="2105" y="2590"/>
                </a:cubicBezTo>
                <a:lnTo>
                  <a:pt x="1365" y="2209"/>
                </a:lnTo>
                <a:cubicBezTo>
                  <a:pt x="1297" y="2179"/>
                  <a:pt x="1225" y="2162"/>
                  <a:pt x="1155" y="2162"/>
                </a:cubicBezTo>
                <a:cubicBezTo>
                  <a:pt x="1104" y="2162"/>
                  <a:pt x="1054" y="2171"/>
                  <a:pt x="1005" y="2188"/>
                </a:cubicBezTo>
                <a:cubicBezTo>
                  <a:pt x="878" y="2220"/>
                  <a:pt x="783" y="2304"/>
                  <a:pt x="730" y="2421"/>
                </a:cubicBezTo>
                <a:lnTo>
                  <a:pt x="349" y="3161"/>
                </a:lnTo>
                <a:cubicBezTo>
                  <a:pt x="233" y="3394"/>
                  <a:pt x="318" y="3679"/>
                  <a:pt x="550" y="3795"/>
                </a:cubicBezTo>
                <a:lnTo>
                  <a:pt x="1291" y="4176"/>
                </a:lnTo>
                <a:cubicBezTo>
                  <a:pt x="1322" y="4187"/>
                  <a:pt x="1343" y="4197"/>
                  <a:pt x="1375" y="4208"/>
                </a:cubicBezTo>
                <a:cubicBezTo>
                  <a:pt x="1259" y="4641"/>
                  <a:pt x="1217" y="5096"/>
                  <a:pt x="1259" y="5561"/>
                </a:cubicBezTo>
                <a:cubicBezTo>
                  <a:pt x="1227" y="5561"/>
                  <a:pt x="1206" y="5572"/>
                  <a:pt x="1174" y="5572"/>
                </a:cubicBezTo>
                <a:lnTo>
                  <a:pt x="381" y="5826"/>
                </a:lnTo>
                <a:cubicBezTo>
                  <a:pt x="138" y="5910"/>
                  <a:pt x="0" y="6175"/>
                  <a:pt x="75" y="6418"/>
                </a:cubicBezTo>
                <a:lnTo>
                  <a:pt x="328" y="7211"/>
                </a:lnTo>
                <a:cubicBezTo>
                  <a:pt x="388" y="7414"/>
                  <a:pt x="569" y="7543"/>
                  <a:pt x="769" y="7543"/>
                </a:cubicBezTo>
                <a:cubicBezTo>
                  <a:pt x="819" y="7543"/>
                  <a:pt x="870" y="7535"/>
                  <a:pt x="920" y="7518"/>
                </a:cubicBezTo>
                <a:lnTo>
                  <a:pt x="1714" y="7274"/>
                </a:lnTo>
                <a:cubicBezTo>
                  <a:pt x="1735" y="7264"/>
                  <a:pt x="1766" y="7253"/>
                  <a:pt x="1788" y="7243"/>
                </a:cubicBezTo>
                <a:cubicBezTo>
                  <a:pt x="2031" y="7655"/>
                  <a:pt x="2337" y="8004"/>
                  <a:pt x="2686" y="8300"/>
                </a:cubicBezTo>
                <a:cubicBezTo>
                  <a:pt x="2676" y="8321"/>
                  <a:pt x="2655" y="8353"/>
                  <a:pt x="2644" y="8374"/>
                </a:cubicBezTo>
                <a:lnTo>
                  <a:pt x="2263" y="9114"/>
                </a:lnTo>
                <a:cubicBezTo>
                  <a:pt x="2211" y="9231"/>
                  <a:pt x="2200" y="9358"/>
                  <a:pt x="2232" y="9474"/>
                </a:cubicBezTo>
                <a:cubicBezTo>
                  <a:pt x="2274" y="9601"/>
                  <a:pt x="2359" y="9696"/>
                  <a:pt x="2464" y="9749"/>
                </a:cubicBezTo>
                <a:lnTo>
                  <a:pt x="3215" y="10129"/>
                </a:lnTo>
                <a:cubicBezTo>
                  <a:pt x="3279" y="10168"/>
                  <a:pt x="3353" y="10187"/>
                  <a:pt x="3426" y="10187"/>
                </a:cubicBezTo>
                <a:cubicBezTo>
                  <a:pt x="3474" y="10187"/>
                  <a:pt x="3522" y="10178"/>
                  <a:pt x="3564" y="10161"/>
                </a:cubicBezTo>
                <a:cubicBezTo>
                  <a:pt x="3680" y="10129"/>
                  <a:pt x="3786" y="10045"/>
                  <a:pt x="3850" y="9929"/>
                </a:cubicBezTo>
                <a:lnTo>
                  <a:pt x="4230" y="9188"/>
                </a:lnTo>
                <a:cubicBezTo>
                  <a:pt x="4241" y="9157"/>
                  <a:pt x="4251" y="9135"/>
                  <a:pt x="4251" y="9114"/>
                </a:cubicBezTo>
                <a:cubicBezTo>
                  <a:pt x="4581" y="9193"/>
                  <a:pt x="4916" y="9236"/>
                  <a:pt x="5257" y="9236"/>
                </a:cubicBezTo>
                <a:cubicBezTo>
                  <a:pt x="5376" y="9236"/>
                  <a:pt x="5495" y="9231"/>
                  <a:pt x="5615" y="9220"/>
                </a:cubicBezTo>
                <a:cubicBezTo>
                  <a:pt x="5615" y="9252"/>
                  <a:pt x="5615" y="9273"/>
                  <a:pt x="5626" y="9305"/>
                </a:cubicBezTo>
                <a:lnTo>
                  <a:pt x="5880" y="10098"/>
                </a:lnTo>
                <a:cubicBezTo>
                  <a:pt x="5939" y="10301"/>
                  <a:pt x="6120" y="10429"/>
                  <a:pt x="6320" y="10429"/>
                </a:cubicBezTo>
                <a:cubicBezTo>
                  <a:pt x="6370" y="10429"/>
                  <a:pt x="6421" y="10421"/>
                  <a:pt x="6472" y="10404"/>
                </a:cubicBezTo>
                <a:lnTo>
                  <a:pt x="7265" y="10151"/>
                </a:lnTo>
                <a:cubicBezTo>
                  <a:pt x="7508" y="10077"/>
                  <a:pt x="7646" y="9812"/>
                  <a:pt x="7572" y="9569"/>
                </a:cubicBezTo>
                <a:lnTo>
                  <a:pt x="7318" y="8765"/>
                </a:lnTo>
                <a:cubicBezTo>
                  <a:pt x="7318" y="8744"/>
                  <a:pt x="7297" y="8713"/>
                  <a:pt x="7286" y="8691"/>
                </a:cubicBezTo>
                <a:cubicBezTo>
                  <a:pt x="7699" y="8459"/>
                  <a:pt x="8058" y="8142"/>
                  <a:pt x="8354" y="7793"/>
                </a:cubicBezTo>
                <a:cubicBezTo>
                  <a:pt x="8375" y="7803"/>
                  <a:pt x="8397" y="7824"/>
                  <a:pt x="8428" y="7835"/>
                </a:cubicBezTo>
                <a:lnTo>
                  <a:pt x="9168" y="8216"/>
                </a:lnTo>
                <a:cubicBezTo>
                  <a:pt x="9237" y="8253"/>
                  <a:pt x="9308" y="8268"/>
                  <a:pt x="9379" y="8268"/>
                </a:cubicBezTo>
                <a:cubicBezTo>
                  <a:pt x="9430" y="8268"/>
                  <a:pt x="9480" y="8260"/>
                  <a:pt x="9528" y="8247"/>
                </a:cubicBezTo>
                <a:cubicBezTo>
                  <a:pt x="9644" y="8205"/>
                  <a:pt x="9739" y="8131"/>
                  <a:pt x="9803" y="8015"/>
                </a:cubicBezTo>
                <a:lnTo>
                  <a:pt x="10184" y="7274"/>
                </a:lnTo>
                <a:cubicBezTo>
                  <a:pt x="10300" y="7042"/>
                  <a:pt x="10205" y="6756"/>
                  <a:pt x="9983" y="6640"/>
                </a:cubicBezTo>
                <a:lnTo>
                  <a:pt x="9232" y="6259"/>
                </a:lnTo>
                <a:cubicBezTo>
                  <a:pt x="9211" y="6238"/>
                  <a:pt x="9190" y="6228"/>
                  <a:pt x="9158" y="6228"/>
                </a:cubicBezTo>
                <a:cubicBezTo>
                  <a:pt x="9274" y="5794"/>
                  <a:pt x="9316" y="5329"/>
                  <a:pt x="9274" y="4874"/>
                </a:cubicBezTo>
                <a:cubicBezTo>
                  <a:pt x="9295" y="4863"/>
                  <a:pt x="9327" y="4863"/>
                  <a:pt x="9348" y="4853"/>
                </a:cubicBezTo>
                <a:lnTo>
                  <a:pt x="10152" y="4599"/>
                </a:lnTo>
                <a:cubicBezTo>
                  <a:pt x="10395" y="4525"/>
                  <a:pt x="10533" y="4261"/>
                  <a:pt x="10459" y="4007"/>
                </a:cubicBezTo>
                <a:lnTo>
                  <a:pt x="10205" y="3214"/>
                </a:lnTo>
                <a:cubicBezTo>
                  <a:pt x="10144" y="3015"/>
                  <a:pt x="9950" y="2887"/>
                  <a:pt x="9748" y="2887"/>
                </a:cubicBezTo>
                <a:cubicBezTo>
                  <a:pt x="9703" y="2887"/>
                  <a:pt x="9657" y="2894"/>
                  <a:pt x="9613" y="2907"/>
                </a:cubicBezTo>
                <a:lnTo>
                  <a:pt x="8819" y="3161"/>
                </a:lnTo>
                <a:cubicBezTo>
                  <a:pt x="8798" y="3172"/>
                  <a:pt x="8767" y="3182"/>
                  <a:pt x="8745" y="3193"/>
                </a:cubicBezTo>
                <a:cubicBezTo>
                  <a:pt x="8502" y="2780"/>
                  <a:pt x="8196" y="2421"/>
                  <a:pt x="7847" y="2125"/>
                </a:cubicBezTo>
                <a:cubicBezTo>
                  <a:pt x="7857" y="2104"/>
                  <a:pt x="7878" y="2082"/>
                  <a:pt x="7889" y="2051"/>
                </a:cubicBezTo>
                <a:lnTo>
                  <a:pt x="8270" y="1311"/>
                </a:lnTo>
                <a:cubicBezTo>
                  <a:pt x="8386" y="1078"/>
                  <a:pt x="8291" y="792"/>
                  <a:pt x="8069" y="676"/>
                </a:cubicBezTo>
                <a:lnTo>
                  <a:pt x="7318" y="295"/>
                </a:lnTo>
                <a:cubicBezTo>
                  <a:pt x="7250" y="261"/>
                  <a:pt x="7178" y="245"/>
                  <a:pt x="7108" y="245"/>
                </a:cubicBezTo>
                <a:cubicBezTo>
                  <a:pt x="6937" y="245"/>
                  <a:pt x="6773" y="339"/>
                  <a:pt x="6683" y="496"/>
                </a:cubicBezTo>
                <a:lnTo>
                  <a:pt x="6303" y="1247"/>
                </a:lnTo>
                <a:cubicBezTo>
                  <a:pt x="6292" y="1268"/>
                  <a:pt x="6282" y="1289"/>
                  <a:pt x="6271" y="1321"/>
                </a:cubicBezTo>
                <a:cubicBezTo>
                  <a:pt x="5948" y="1234"/>
                  <a:pt x="5612" y="1189"/>
                  <a:pt x="5270" y="1189"/>
                </a:cubicBezTo>
                <a:cubicBezTo>
                  <a:pt x="5153" y="1189"/>
                  <a:pt x="5036" y="1194"/>
                  <a:pt x="4918" y="1205"/>
                </a:cubicBezTo>
                <a:cubicBezTo>
                  <a:pt x="4918" y="1184"/>
                  <a:pt x="4907" y="1152"/>
                  <a:pt x="4907" y="1131"/>
                </a:cubicBezTo>
                <a:lnTo>
                  <a:pt x="4653" y="327"/>
                </a:lnTo>
                <a:cubicBezTo>
                  <a:pt x="4593" y="129"/>
                  <a:pt x="4398" y="0"/>
                  <a:pt x="419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26"/>
          <p:cNvSpPr/>
          <p:nvPr/>
        </p:nvSpPr>
        <p:spPr>
          <a:xfrm>
            <a:off x="8243956" y="4329098"/>
            <a:ext cx="586503" cy="581657"/>
          </a:xfrm>
          <a:custGeom>
            <a:rect b="b" l="l" r="r" t="t"/>
            <a:pathLst>
              <a:path extrusionOk="0" h="8318" w="8387">
                <a:moveTo>
                  <a:pt x="4193" y="2423"/>
                </a:moveTo>
                <a:cubicBezTo>
                  <a:pt x="4997" y="2423"/>
                  <a:pt x="5716" y="2984"/>
                  <a:pt x="5891" y="3794"/>
                </a:cubicBezTo>
                <a:cubicBezTo>
                  <a:pt x="6091" y="4735"/>
                  <a:pt x="5499" y="5655"/>
                  <a:pt x="4558" y="5856"/>
                </a:cubicBezTo>
                <a:cubicBezTo>
                  <a:pt x="4434" y="5882"/>
                  <a:pt x="4311" y="5895"/>
                  <a:pt x="4190" y="5895"/>
                </a:cubicBezTo>
                <a:cubicBezTo>
                  <a:pt x="3388" y="5895"/>
                  <a:pt x="2671" y="5341"/>
                  <a:pt x="2496" y="4524"/>
                </a:cubicBezTo>
                <a:cubicBezTo>
                  <a:pt x="2295" y="3582"/>
                  <a:pt x="2898" y="2662"/>
                  <a:pt x="3829" y="2462"/>
                </a:cubicBezTo>
                <a:cubicBezTo>
                  <a:pt x="3951" y="2435"/>
                  <a:pt x="4073" y="2423"/>
                  <a:pt x="4193" y="2423"/>
                </a:cubicBezTo>
                <a:close/>
                <a:moveTo>
                  <a:pt x="3716" y="0"/>
                </a:moveTo>
                <a:cubicBezTo>
                  <a:pt x="3690" y="0"/>
                  <a:pt x="3664" y="3"/>
                  <a:pt x="3638" y="8"/>
                </a:cubicBezTo>
                <a:lnTo>
                  <a:pt x="3004" y="146"/>
                </a:lnTo>
                <a:cubicBezTo>
                  <a:pt x="2803" y="188"/>
                  <a:pt x="2676" y="378"/>
                  <a:pt x="2718" y="579"/>
                </a:cubicBezTo>
                <a:lnTo>
                  <a:pt x="2856" y="1224"/>
                </a:lnTo>
                <a:cubicBezTo>
                  <a:pt x="2856" y="1246"/>
                  <a:pt x="2866" y="1267"/>
                  <a:pt x="2877" y="1288"/>
                </a:cubicBezTo>
                <a:cubicBezTo>
                  <a:pt x="2528" y="1446"/>
                  <a:pt x="2232" y="1658"/>
                  <a:pt x="1967" y="1912"/>
                </a:cubicBezTo>
                <a:cubicBezTo>
                  <a:pt x="1957" y="1901"/>
                  <a:pt x="1936" y="1880"/>
                  <a:pt x="1915" y="1869"/>
                </a:cubicBezTo>
                <a:lnTo>
                  <a:pt x="1365" y="1520"/>
                </a:lnTo>
                <a:cubicBezTo>
                  <a:pt x="1302" y="1481"/>
                  <a:pt x="1233" y="1459"/>
                  <a:pt x="1163" y="1459"/>
                </a:cubicBezTo>
                <a:cubicBezTo>
                  <a:pt x="1139" y="1459"/>
                  <a:pt x="1114" y="1462"/>
                  <a:pt x="1090" y="1468"/>
                </a:cubicBezTo>
                <a:cubicBezTo>
                  <a:pt x="995" y="1489"/>
                  <a:pt x="910" y="1542"/>
                  <a:pt x="857" y="1626"/>
                </a:cubicBezTo>
                <a:lnTo>
                  <a:pt x="498" y="2176"/>
                </a:lnTo>
                <a:cubicBezTo>
                  <a:pt x="392" y="2356"/>
                  <a:pt x="445" y="2578"/>
                  <a:pt x="614" y="2694"/>
                </a:cubicBezTo>
                <a:lnTo>
                  <a:pt x="1164" y="3043"/>
                </a:lnTo>
                <a:cubicBezTo>
                  <a:pt x="1185" y="3054"/>
                  <a:pt x="1206" y="3064"/>
                  <a:pt x="1227" y="3075"/>
                </a:cubicBezTo>
                <a:cubicBezTo>
                  <a:pt x="1100" y="3403"/>
                  <a:pt x="1037" y="3762"/>
                  <a:pt x="1037" y="4132"/>
                </a:cubicBezTo>
                <a:lnTo>
                  <a:pt x="973" y="4132"/>
                </a:lnTo>
                <a:lnTo>
                  <a:pt x="328" y="4270"/>
                </a:lnTo>
                <a:cubicBezTo>
                  <a:pt x="128" y="4312"/>
                  <a:pt x="1" y="4513"/>
                  <a:pt x="43" y="4714"/>
                </a:cubicBezTo>
                <a:lnTo>
                  <a:pt x="180" y="5348"/>
                </a:lnTo>
                <a:cubicBezTo>
                  <a:pt x="217" y="5523"/>
                  <a:pt x="374" y="5642"/>
                  <a:pt x="547" y="5642"/>
                </a:cubicBezTo>
                <a:cubicBezTo>
                  <a:pt x="572" y="5642"/>
                  <a:pt x="598" y="5639"/>
                  <a:pt x="625" y="5634"/>
                </a:cubicBezTo>
                <a:lnTo>
                  <a:pt x="1259" y="5496"/>
                </a:lnTo>
                <a:cubicBezTo>
                  <a:pt x="1280" y="5496"/>
                  <a:pt x="1301" y="5486"/>
                  <a:pt x="1322" y="5486"/>
                </a:cubicBezTo>
                <a:cubicBezTo>
                  <a:pt x="1481" y="5824"/>
                  <a:pt x="1693" y="6120"/>
                  <a:pt x="1946" y="6385"/>
                </a:cubicBezTo>
                <a:cubicBezTo>
                  <a:pt x="1936" y="6395"/>
                  <a:pt x="1915" y="6416"/>
                  <a:pt x="1904" y="6437"/>
                </a:cubicBezTo>
                <a:lnTo>
                  <a:pt x="1555" y="6987"/>
                </a:lnTo>
                <a:cubicBezTo>
                  <a:pt x="1502" y="7072"/>
                  <a:pt x="1481" y="7167"/>
                  <a:pt x="1502" y="7262"/>
                </a:cubicBezTo>
                <a:cubicBezTo>
                  <a:pt x="1523" y="7357"/>
                  <a:pt x="1587" y="7442"/>
                  <a:pt x="1661" y="7495"/>
                </a:cubicBezTo>
                <a:lnTo>
                  <a:pt x="2221" y="7854"/>
                </a:lnTo>
                <a:cubicBezTo>
                  <a:pt x="2287" y="7895"/>
                  <a:pt x="2359" y="7911"/>
                  <a:pt x="2432" y="7911"/>
                </a:cubicBezTo>
                <a:cubicBezTo>
                  <a:pt x="2453" y="7911"/>
                  <a:pt x="2475" y="7910"/>
                  <a:pt x="2496" y="7907"/>
                </a:cubicBezTo>
                <a:cubicBezTo>
                  <a:pt x="2591" y="7886"/>
                  <a:pt x="2676" y="7823"/>
                  <a:pt x="2729" y="7738"/>
                </a:cubicBezTo>
                <a:lnTo>
                  <a:pt x="3088" y="7188"/>
                </a:lnTo>
                <a:cubicBezTo>
                  <a:pt x="3099" y="7167"/>
                  <a:pt x="3109" y="7146"/>
                  <a:pt x="3109" y="7125"/>
                </a:cubicBezTo>
                <a:cubicBezTo>
                  <a:pt x="3448" y="7252"/>
                  <a:pt x="3797" y="7315"/>
                  <a:pt x="4167" y="7326"/>
                </a:cubicBezTo>
                <a:cubicBezTo>
                  <a:pt x="4167" y="7347"/>
                  <a:pt x="4167" y="7368"/>
                  <a:pt x="4177" y="7389"/>
                </a:cubicBezTo>
                <a:lnTo>
                  <a:pt x="4315" y="8024"/>
                </a:lnTo>
                <a:cubicBezTo>
                  <a:pt x="4352" y="8198"/>
                  <a:pt x="4501" y="8317"/>
                  <a:pt x="4671" y="8317"/>
                </a:cubicBezTo>
                <a:cubicBezTo>
                  <a:pt x="4697" y="8317"/>
                  <a:pt x="4722" y="8315"/>
                  <a:pt x="4748" y="8309"/>
                </a:cubicBezTo>
                <a:lnTo>
                  <a:pt x="5394" y="8172"/>
                </a:lnTo>
                <a:cubicBezTo>
                  <a:pt x="5594" y="8129"/>
                  <a:pt x="5721" y="7928"/>
                  <a:pt x="5679" y="7738"/>
                </a:cubicBezTo>
                <a:lnTo>
                  <a:pt x="5542" y="7093"/>
                </a:lnTo>
                <a:cubicBezTo>
                  <a:pt x="5531" y="7072"/>
                  <a:pt x="5520" y="7051"/>
                  <a:pt x="5520" y="7030"/>
                </a:cubicBezTo>
                <a:cubicBezTo>
                  <a:pt x="5859" y="6871"/>
                  <a:pt x="6165" y="6660"/>
                  <a:pt x="6419" y="6406"/>
                </a:cubicBezTo>
                <a:cubicBezTo>
                  <a:pt x="6440" y="6416"/>
                  <a:pt x="6451" y="6437"/>
                  <a:pt x="6472" y="6448"/>
                </a:cubicBezTo>
                <a:lnTo>
                  <a:pt x="7022" y="6797"/>
                </a:lnTo>
                <a:cubicBezTo>
                  <a:pt x="7085" y="6836"/>
                  <a:pt x="7159" y="6858"/>
                  <a:pt x="7228" y="6858"/>
                </a:cubicBezTo>
                <a:cubicBezTo>
                  <a:pt x="7252" y="6858"/>
                  <a:pt x="7275" y="6855"/>
                  <a:pt x="7297" y="6850"/>
                </a:cubicBezTo>
                <a:cubicBezTo>
                  <a:pt x="7392" y="6829"/>
                  <a:pt x="7477" y="6776"/>
                  <a:pt x="7540" y="6691"/>
                </a:cubicBezTo>
                <a:lnTo>
                  <a:pt x="7889" y="6131"/>
                </a:lnTo>
                <a:cubicBezTo>
                  <a:pt x="7995" y="5962"/>
                  <a:pt x="7953" y="5729"/>
                  <a:pt x="7773" y="5623"/>
                </a:cubicBezTo>
                <a:lnTo>
                  <a:pt x="7223" y="5274"/>
                </a:lnTo>
                <a:cubicBezTo>
                  <a:pt x="7202" y="5253"/>
                  <a:pt x="7191" y="5253"/>
                  <a:pt x="7170" y="5243"/>
                </a:cubicBezTo>
                <a:cubicBezTo>
                  <a:pt x="7286" y="4904"/>
                  <a:pt x="7350" y="4555"/>
                  <a:pt x="7360" y="4185"/>
                </a:cubicBezTo>
                <a:lnTo>
                  <a:pt x="7424" y="4185"/>
                </a:lnTo>
                <a:lnTo>
                  <a:pt x="8058" y="4048"/>
                </a:lnTo>
                <a:cubicBezTo>
                  <a:pt x="8259" y="4005"/>
                  <a:pt x="8386" y="3804"/>
                  <a:pt x="8344" y="3604"/>
                </a:cubicBezTo>
                <a:lnTo>
                  <a:pt x="8206" y="2969"/>
                </a:lnTo>
                <a:cubicBezTo>
                  <a:pt x="8169" y="2794"/>
                  <a:pt x="8021" y="2675"/>
                  <a:pt x="7850" y="2675"/>
                </a:cubicBezTo>
                <a:cubicBezTo>
                  <a:pt x="7825" y="2675"/>
                  <a:pt x="7799" y="2678"/>
                  <a:pt x="7773" y="2684"/>
                </a:cubicBezTo>
                <a:lnTo>
                  <a:pt x="7128" y="2821"/>
                </a:lnTo>
                <a:cubicBezTo>
                  <a:pt x="7107" y="2821"/>
                  <a:pt x="7085" y="2832"/>
                  <a:pt x="7064" y="2832"/>
                </a:cubicBezTo>
                <a:cubicBezTo>
                  <a:pt x="6916" y="2493"/>
                  <a:pt x="6694" y="2197"/>
                  <a:pt x="6440" y="1933"/>
                </a:cubicBezTo>
                <a:cubicBezTo>
                  <a:pt x="6462" y="1922"/>
                  <a:pt x="6472" y="1901"/>
                  <a:pt x="6483" y="1880"/>
                </a:cubicBezTo>
                <a:lnTo>
                  <a:pt x="6842" y="1330"/>
                </a:lnTo>
                <a:cubicBezTo>
                  <a:pt x="6948" y="1161"/>
                  <a:pt x="6895" y="928"/>
                  <a:pt x="6726" y="823"/>
                </a:cubicBezTo>
                <a:lnTo>
                  <a:pt x="6176" y="463"/>
                </a:lnTo>
                <a:cubicBezTo>
                  <a:pt x="6113" y="426"/>
                  <a:pt x="6045" y="408"/>
                  <a:pt x="5978" y="408"/>
                </a:cubicBezTo>
                <a:cubicBezTo>
                  <a:pt x="5854" y="408"/>
                  <a:pt x="5734" y="469"/>
                  <a:pt x="5658" y="579"/>
                </a:cubicBezTo>
                <a:lnTo>
                  <a:pt x="5309" y="1129"/>
                </a:lnTo>
                <a:cubicBezTo>
                  <a:pt x="5298" y="1150"/>
                  <a:pt x="5288" y="1172"/>
                  <a:pt x="5277" y="1193"/>
                </a:cubicBezTo>
                <a:cubicBezTo>
                  <a:pt x="4949" y="1066"/>
                  <a:pt x="4590" y="1002"/>
                  <a:pt x="4230" y="992"/>
                </a:cubicBezTo>
                <a:cubicBezTo>
                  <a:pt x="4230" y="971"/>
                  <a:pt x="4220" y="949"/>
                  <a:pt x="4220" y="928"/>
                </a:cubicBezTo>
                <a:lnTo>
                  <a:pt x="4082" y="294"/>
                </a:lnTo>
                <a:cubicBezTo>
                  <a:pt x="4045" y="119"/>
                  <a:pt x="3889" y="0"/>
                  <a:pt x="371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26"/>
          <p:cNvSpPr/>
          <p:nvPr/>
        </p:nvSpPr>
        <p:spPr>
          <a:xfrm>
            <a:off x="8459961" y="-684019"/>
            <a:ext cx="1368067" cy="1368031"/>
          </a:xfrm>
          <a:custGeom>
            <a:rect b="b" l="l" r="r" t="t"/>
            <a:pathLst>
              <a:path extrusionOk="0" fill="none" h="14425" w="14425">
                <a:moveTo>
                  <a:pt x="11093" y="1777"/>
                </a:moveTo>
                <a:lnTo>
                  <a:pt x="10279" y="2570"/>
                </a:lnTo>
                <a:cubicBezTo>
                  <a:pt x="10247" y="2592"/>
                  <a:pt x="10226" y="2623"/>
                  <a:pt x="10205" y="2655"/>
                </a:cubicBezTo>
                <a:cubicBezTo>
                  <a:pt x="9666" y="2296"/>
                  <a:pt x="9073" y="2052"/>
                  <a:pt x="8460" y="1904"/>
                </a:cubicBezTo>
                <a:cubicBezTo>
                  <a:pt x="8471" y="1873"/>
                  <a:pt x="8481" y="1830"/>
                  <a:pt x="8481" y="1799"/>
                </a:cubicBezTo>
                <a:lnTo>
                  <a:pt x="8492" y="667"/>
                </a:lnTo>
                <a:cubicBezTo>
                  <a:pt x="8492" y="318"/>
                  <a:pt x="8206" y="22"/>
                  <a:pt x="7857" y="22"/>
                </a:cubicBezTo>
                <a:lnTo>
                  <a:pt x="6726" y="12"/>
                </a:lnTo>
                <a:cubicBezTo>
                  <a:pt x="6377" y="1"/>
                  <a:pt x="6081" y="286"/>
                  <a:pt x="6081" y="635"/>
                </a:cubicBezTo>
                <a:lnTo>
                  <a:pt x="6070" y="1767"/>
                </a:lnTo>
                <a:cubicBezTo>
                  <a:pt x="6070" y="1809"/>
                  <a:pt x="6070" y="1851"/>
                  <a:pt x="6081" y="1883"/>
                </a:cubicBezTo>
                <a:cubicBezTo>
                  <a:pt x="5478" y="2010"/>
                  <a:pt x="4897" y="2232"/>
                  <a:pt x="4368" y="2560"/>
                </a:cubicBezTo>
                <a:cubicBezTo>
                  <a:pt x="4347" y="2528"/>
                  <a:pt x="4326" y="2507"/>
                  <a:pt x="4294" y="2475"/>
                </a:cubicBezTo>
                <a:lnTo>
                  <a:pt x="3511" y="1672"/>
                </a:lnTo>
                <a:cubicBezTo>
                  <a:pt x="3268" y="1418"/>
                  <a:pt x="2856" y="1407"/>
                  <a:pt x="2602" y="1651"/>
                </a:cubicBezTo>
                <a:lnTo>
                  <a:pt x="1798" y="2444"/>
                </a:lnTo>
                <a:cubicBezTo>
                  <a:pt x="1545" y="2687"/>
                  <a:pt x="1534" y="3089"/>
                  <a:pt x="1777" y="3342"/>
                </a:cubicBezTo>
                <a:lnTo>
                  <a:pt x="2570" y="4157"/>
                </a:lnTo>
                <a:cubicBezTo>
                  <a:pt x="2591" y="4178"/>
                  <a:pt x="2623" y="4210"/>
                  <a:pt x="2655" y="4231"/>
                </a:cubicBezTo>
                <a:cubicBezTo>
                  <a:pt x="2295" y="4770"/>
                  <a:pt x="2052" y="5352"/>
                  <a:pt x="1904" y="5965"/>
                </a:cubicBezTo>
                <a:cubicBezTo>
                  <a:pt x="1872" y="5965"/>
                  <a:pt x="1830" y="5954"/>
                  <a:pt x="1798" y="5954"/>
                </a:cubicBezTo>
                <a:lnTo>
                  <a:pt x="667" y="5944"/>
                </a:lnTo>
                <a:cubicBezTo>
                  <a:pt x="498" y="5944"/>
                  <a:pt x="329" y="6007"/>
                  <a:pt x="212" y="6123"/>
                </a:cubicBezTo>
                <a:lnTo>
                  <a:pt x="212" y="6123"/>
                </a:lnTo>
                <a:cubicBezTo>
                  <a:pt x="85" y="6240"/>
                  <a:pt x="22" y="6398"/>
                  <a:pt x="22" y="6578"/>
                </a:cubicBezTo>
                <a:lnTo>
                  <a:pt x="1" y="7710"/>
                </a:lnTo>
                <a:lnTo>
                  <a:pt x="1" y="7710"/>
                </a:lnTo>
                <a:cubicBezTo>
                  <a:pt x="1" y="8059"/>
                  <a:pt x="286" y="8344"/>
                  <a:pt x="635" y="8355"/>
                </a:cubicBezTo>
                <a:lnTo>
                  <a:pt x="1767" y="8365"/>
                </a:lnTo>
                <a:cubicBezTo>
                  <a:pt x="1809" y="8365"/>
                  <a:pt x="1841" y="8355"/>
                  <a:pt x="1883" y="8355"/>
                </a:cubicBezTo>
                <a:cubicBezTo>
                  <a:pt x="2010" y="8947"/>
                  <a:pt x="2232" y="9528"/>
                  <a:pt x="2560" y="10068"/>
                </a:cubicBezTo>
                <a:cubicBezTo>
                  <a:pt x="2528" y="10089"/>
                  <a:pt x="2507" y="10110"/>
                  <a:pt x="2475" y="10131"/>
                </a:cubicBezTo>
                <a:lnTo>
                  <a:pt x="1661" y="10924"/>
                </a:lnTo>
                <a:cubicBezTo>
                  <a:pt x="1407" y="11167"/>
                  <a:pt x="1407" y="11569"/>
                  <a:pt x="1650" y="11823"/>
                </a:cubicBezTo>
                <a:lnTo>
                  <a:pt x="2433" y="12637"/>
                </a:lnTo>
                <a:cubicBezTo>
                  <a:pt x="2687" y="12891"/>
                  <a:pt x="3088" y="12891"/>
                  <a:pt x="3342" y="12648"/>
                </a:cubicBezTo>
                <a:lnTo>
                  <a:pt x="4156" y="11865"/>
                </a:lnTo>
                <a:cubicBezTo>
                  <a:pt x="4178" y="11834"/>
                  <a:pt x="4199" y="11812"/>
                  <a:pt x="4220" y="11781"/>
                </a:cubicBezTo>
                <a:cubicBezTo>
                  <a:pt x="4759" y="12130"/>
                  <a:pt x="5351" y="12383"/>
                  <a:pt x="5965" y="12521"/>
                </a:cubicBezTo>
                <a:cubicBezTo>
                  <a:pt x="5954" y="12563"/>
                  <a:pt x="5954" y="12595"/>
                  <a:pt x="5954" y="12637"/>
                </a:cubicBezTo>
                <a:lnTo>
                  <a:pt x="5943" y="13769"/>
                </a:lnTo>
                <a:cubicBezTo>
                  <a:pt x="5943" y="13938"/>
                  <a:pt x="6007" y="14096"/>
                  <a:pt x="6123" y="14223"/>
                </a:cubicBezTo>
                <a:cubicBezTo>
                  <a:pt x="6240" y="14340"/>
                  <a:pt x="6398" y="14414"/>
                  <a:pt x="6567" y="14414"/>
                </a:cubicBezTo>
                <a:lnTo>
                  <a:pt x="7699" y="14424"/>
                </a:lnTo>
                <a:lnTo>
                  <a:pt x="7699" y="14424"/>
                </a:lnTo>
                <a:cubicBezTo>
                  <a:pt x="7879" y="14424"/>
                  <a:pt x="8037" y="14361"/>
                  <a:pt x="8154" y="14245"/>
                </a:cubicBezTo>
                <a:cubicBezTo>
                  <a:pt x="8270" y="14128"/>
                  <a:pt x="8344" y="13970"/>
                  <a:pt x="8344" y="13790"/>
                </a:cubicBezTo>
                <a:lnTo>
                  <a:pt x="8365" y="12658"/>
                </a:lnTo>
                <a:cubicBezTo>
                  <a:pt x="8365" y="12627"/>
                  <a:pt x="8354" y="12584"/>
                  <a:pt x="8354" y="12553"/>
                </a:cubicBezTo>
                <a:cubicBezTo>
                  <a:pt x="8947" y="12426"/>
                  <a:pt x="9528" y="12193"/>
                  <a:pt x="10067" y="11865"/>
                </a:cubicBezTo>
                <a:cubicBezTo>
                  <a:pt x="10078" y="11897"/>
                  <a:pt x="10110" y="11929"/>
                  <a:pt x="10131" y="11950"/>
                </a:cubicBezTo>
                <a:lnTo>
                  <a:pt x="10924" y="12764"/>
                </a:lnTo>
                <a:cubicBezTo>
                  <a:pt x="11167" y="13018"/>
                  <a:pt x="11569" y="13028"/>
                  <a:pt x="11823" y="12785"/>
                </a:cubicBezTo>
                <a:lnTo>
                  <a:pt x="12637" y="11992"/>
                </a:lnTo>
                <a:cubicBezTo>
                  <a:pt x="12891" y="11749"/>
                  <a:pt x="12891" y="11347"/>
                  <a:pt x="12648" y="11093"/>
                </a:cubicBezTo>
                <a:lnTo>
                  <a:pt x="11865" y="10279"/>
                </a:lnTo>
                <a:cubicBezTo>
                  <a:pt x="11833" y="10247"/>
                  <a:pt x="11812" y="10226"/>
                  <a:pt x="11780" y="10205"/>
                </a:cubicBezTo>
                <a:cubicBezTo>
                  <a:pt x="12129" y="9666"/>
                  <a:pt x="12383" y="9074"/>
                  <a:pt x="12521" y="8460"/>
                </a:cubicBezTo>
                <a:cubicBezTo>
                  <a:pt x="12563" y="8471"/>
                  <a:pt x="12595" y="8482"/>
                  <a:pt x="12637" y="8482"/>
                </a:cubicBezTo>
                <a:lnTo>
                  <a:pt x="13768" y="8492"/>
                </a:lnTo>
                <a:cubicBezTo>
                  <a:pt x="13938" y="8492"/>
                  <a:pt x="14096" y="8418"/>
                  <a:pt x="14213" y="8312"/>
                </a:cubicBezTo>
                <a:cubicBezTo>
                  <a:pt x="14339" y="8196"/>
                  <a:pt x="14414" y="8037"/>
                  <a:pt x="14414" y="7858"/>
                </a:cubicBezTo>
                <a:lnTo>
                  <a:pt x="14424" y="6726"/>
                </a:lnTo>
                <a:cubicBezTo>
                  <a:pt x="14424" y="6377"/>
                  <a:pt x="14149" y="6092"/>
                  <a:pt x="13790" y="6081"/>
                </a:cubicBezTo>
                <a:lnTo>
                  <a:pt x="12658" y="6071"/>
                </a:lnTo>
                <a:cubicBezTo>
                  <a:pt x="12626" y="6071"/>
                  <a:pt x="12584" y="6071"/>
                  <a:pt x="12552" y="6081"/>
                </a:cubicBezTo>
                <a:cubicBezTo>
                  <a:pt x="12426" y="5478"/>
                  <a:pt x="12193" y="4907"/>
                  <a:pt x="11865" y="4368"/>
                </a:cubicBezTo>
                <a:cubicBezTo>
                  <a:pt x="11897" y="4347"/>
                  <a:pt x="11929" y="4326"/>
                  <a:pt x="11950" y="4294"/>
                </a:cubicBezTo>
                <a:lnTo>
                  <a:pt x="12764" y="3512"/>
                </a:lnTo>
                <a:cubicBezTo>
                  <a:pt x="13018" y="3268"/>
                  <a:pt x="13028" y="2856"/>
                  <a:pt x="12774" y="2602"/>
                </a:cubicBezTo>
                <a:lnTo>
                  <a:pt x="11992" y="1799"/>
                </a:lnTo>
                <a:cubicBezTo>
                  <a:pt x="11749" y="1545"/>
                  <a:pt x="11336" y="1534"/>
                  <a:pt x="11093" y="1777"/>
                </a:cubicBezTo>
                <a:close/>
                <a:moveTo>
                  <a:pt x="9296" y="9370"/>
                </a:moveTo>
                <a:cubicBezTo>
                  <a:pt x="8111" y="10522"/>
                  <a:pt x="6208" y="10491"/>
                  <a:pt x="5066" y="9306"/>
                </a:cubicBezTo>
                <a:cubicBezTo>
                  <a:pt x="3913" y="8111"/>
                  <a:pt x="3945" y="6208"/>
                  <a:pt x="5129" y="5066"/>
                </a:cubicBezTo>
                <a:cubicBezTo>
                  <a:pt x="6314" y="3913"/>
                  <a:pt x="8217" y="3945"/>
                  <a:pt x="9370" y="5129"/>
                </a:cubicBezTo>
                <a:cubicBezTo>
                  <a:pt x="10512" y="6314"/>
                  <a:pt x="10490" y="8217"/>
                  <a:pt x="9296" y="9370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miter lim="10574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26"/>
          <p:cNvSpPr/>
          <p:nvPr/>
        </p:nvSpPr>
        <p:spPr>
          <a:xfrm>
            <a:off x="451127" y="4822651"/>
            <a:ext cx="648043" cy="641680"/>
          </a:xfrm>
          <a:custGeom>
            <a:rect b="b" l="l" r="r" t="t"/>
            <a:pathLst>
              <a:path extrusionOk="0" h="10430" w="10533">
                <a:moveTo>
                  <a:pt x="5270" y="3004"/>
                </a:moveTo>
                <a:cubicBezTo>
                  <a:pt x="6208" y="3004"/>
                  <a:pt x="7080" y="3606"/>
                  <a:pt x="7371" y="4546"/>
                </a:cubicBezTo>
                <a:cubicBezTo>
                  <a:pt x="7741" y="5709"/>
                  <a:pt x="7096" y="6957"/>
                  <a:pt x="5933" y="7327"/>
                </a:cubicBezTo>
                <a:cubicBezTo>
                  <a:pt x="5715" y="7395"/>
                  <a:pt x="5494" y="7427"/>
                  <a:pt x="5276" y="7427"/>
                </a:cubicBezTo>
                <a:cubicBezTo>
                  <a:pt x="4333" y="7427"/>
                  <a:pt x="3454" y="6824"/>
                  <a:pt x="3162" y="5879"/>
                </a:cubicBezTo>
                <a:cubicBezTo>
                  <a:pt x="2792" y="4715"/>
                  <a:pt x="3437" y="3478"/>
                  <a:pt x="4600" y="3108"/>
                </a:cubicBezTo>
                <a:cubicBezTo>
                  <a:pt x="4823" y="3037"/>
                  <a:pt x="5048" y="3004"/>
                  <a:pt x="5270" y="3004"/>
                </a:cubicBezTo>
                <a:close/>
                <a:moveTo>
                  <a:pt x="4197" y="0"/>
                </a:moveTo>
                <a:cubicBezTo>
                  <a:pt x="4151" y="0"/>
                  <a:pt x="4106" y="7"/>
                  <a:pt x="4061" y="20"/>
                </a:cubicBezTo>
                <a:lnTo>
                  <a:pt x="3268" y="274"/>
                </a:lnTo>
                <a:cubicBezTo>
                  <a:pt x="3014" y="348"/>
                  <a:pt x="2877" y="623"/>
                  <a:pt x="2961" y="866"/>
                </a:cubicBezTo>
                <a:lnTo>
                  <a:pt x="3215" y="1659"/>
                </a:lnTo>
                <a:cubicBezTo>
                  <a:pt x="3215" y="1691"/>
                  <a:pt x="3226" y="1712"/>
                  <a:pt x="3247" y="1733"/>
                </a:cubicBezTo>
                <a:cubicBezTo>
                  <a:pt x="2834" y="1977"/>
                  <a:pt x="2475" y="2283"/>
                  <a:pt x="2179" y="2643"/>
                </a:cubicBezTo>
                <a:cubicBezTo>
                  <a:pt x="2158" y="2622"/>
                  <a:pt x="2126" y="2611"/>
                  <a:pt x="2105" y="2590"/>
                </a:cubicBezTo>
                <a:lnTo>
                  <a:pt x="1365" y="2209"/>
                </a:lnTo>
                <a:cubicBezTo>
                  <a:pt x="1297" y="2179"/>
                  <a:pt x="1225" y="2162"/>
                  <a:pt x="1155" y="2162"/>
                </a:cubicBezTo>
                <a:cubicBezTo>
                  <a:pt x="1104" y="2162"/>
                  <a:pt x="1054" y="2171"/>
                  <a:pt x="1005" y="2188"/>
                </a:cubicBezTo>
                <a:cubicBezTo>
                  <a:pt x="878" y="2220"/>
                  <a:pt x="783" y="2304"/>
                  <a:pt x="730" y="2421"/>
                </a:cubicBezTo>
                <a:lnTo>
                  <a:pt x="349" y="3161"/>
                </a:lnTo>
                <a:cubicBezTo>
                  <a:pt x="233" y="3394"/>
                  <a:pt x="318" y="3679"/>
                  <a:pt x="550" y="3795"/>
                </a:cubicBezTo>
                <a:lnTo>
                  <a:pt x="1291" y="4176"/>
                </a:lnTo>
                <a:cubicBezTo>
                  <a:pt x="1322" y="4187"/>
                  <a:pt x="1343" y="4197"/>
                  <a:pt x="1375" y="4208"/>
                </a:cubicBezTo>
                <a:cubicBezTo>
                  <a:pt x="1259" y="4641"/>
                  <a:pt x="1217" y="5096"/>
                  <a:pt x="1259" y="5561"/>
                </a:cubicBezTo>
                <a:cubicBezTo>
                  <a:pt x="1227" y="5561"/>
                  <a:pt x="1206" y="5572"/>
                  <a:pt x="1174" y="5572"/>
                </a:cubicBezTo>
                <a:lnTo>
                  <a:pt x="381" y="5826"/>
                </a:lnTo>
                <a:cubicBezTo>
                  <a:pt x="138" y="5910"/>
                  <a:pt x="0" y="6175"/>
                  <a:pt x="75" y="6418"/>
                </a:cubicBezTo>
                <a:lnTo>
                  <a:pt x="328" y="7211"/>
                </a:lnTo>
                <a:cubicBezTo>
                  <a:pt x="388" y="7414"/>
                  <a:pt x="569" y="7543"/>
                  <a:pt x="769" y="7543"/>
                </a:cubicBezTo>
                <a:cubicBezTo>
                  <a:pt x="819" y="7543"/>
                  <a:pt x="870" y="7535"/>
                  <a:pt x="920" y="7518"/>
                </a:cubicBezTo>
                <a:lnTo>
                  <a:pt x="1714" y="7274"/>
                </a:lnTo>
                <a:cubicBezTo>
                  <a:pt x="1735" y="7264"/>
                  <a:pt x="1766" y="7253"/>
                  <a:pt x="1788" y="7243"/>
                </a:cubicBezTo>
                <a:cubicBezTo>
                  <a:pt x="2031" y="7655"/>
                  <a:pt x="2337" y="8004"/>
                  <a:pt x="2686" y="8300"/>
                </a:cubicBezTo>
                <a:cubicBezTo>
                  <a:pt x="2676" y="8321"/>
                  <a:pt x="2655" y="8353"/>
                  <a:pt x="2644" y="8374"/>
                </a:cubicBezTo>
                <a:lnTo>
                  <a:pt x="2263" y="9114"/>
                </a:lnTo>
                <a:cubicBezTo>
                  <a:pt x="2211" y="9231"/>
                  <a:pt x="2200" y="9358"/>
                  <a:pt x="2232" y="9474"/>
                </a:cubicBezTo>
                <a:cubicBezTo>
                  <a:pt x="2274" y="9601"/>
                  <a:pt x="2359" y="9696"/>
                  <a:pt x="2464" y="9749"/>
                </a:cubicBezTo>
                <a:lnTo>
                  <a:pt x="3215" y="10129"/>
                </a:lnTo>
                <a:cubicBezTo>
                  <a:pt x="3279" y="10168"/>
                  <a:pt x="3353" y="10187"/>
                  <a:pt x="3426" y="10187"/>
                </a:cubicBezTo>
                <a:cubicBezTo>
                  <a:pt x="3474" y="10187"/>
                  <a:pt x="3522" y="10178"/>
                  <a:pt x="3564" y="10161"/>
                </a:cubicBezTo>
                <a:cubicBezTo>
                  <a:pt x="3680" y="10129"/>
                  <a:pt x="3786" y="10045"/>
                  <a:pt x="3850" y="9929"/>
                </a:cubicBezTo>
                <a:lnTo>
                  <a:pt x="4230" y="9188"/>
                </a:lnTo>
                <a:cubicBezTo>
                  <a:pt x="4241" y="9157"/>
                  <a:pt x="4251" y="9135"/>
                  <a:pt x="4251" y="9114"/>
                </a:cubicBezTo>
                <a:cubicBezTo>
                  <a:pt x="4581" y="9193"/>
                  <a:pt x="4916" y="9236"/>
                  <a:pt x="5257" y="9236"/>
                </a:cubicBezTo>
                <a:cubicBezTo>
                  <a:pt x="5376" y="9236"/>
                  <a:pt x="5495" y="9231"/>
                  <a:pt x="5615" y="9220"/>
                </a:cubicBezTo>
                <a:cubicBezTo>
                  <a:pt x="5615" y="9252"/>
                  <a:pt x="5615" y="9273"/>
                  <a:pt x="5626" y="9305"/>
                </a:cubicBezTo>
                <a:lnTo>
                  <a:pt x="5880" y="10098"/>
                </a:lnTo>
                <a:cubicBezTo>
                  <a:pt x="5939" y="10301"/>
                  <a:pt x="6120" y="10429"/>
                  <a:pt x="6320" y="10429"/>
                </a:cubicBezTo>
                <a:cubicBezTo>
                  <a:pt x="6370" y="10429"/>
                  <a:pt x="6421" y="10421"/>
                  <a:pt x="6472" y="10404"/>
                </a:cubicBezTo>
                <a:lnTo>
                  <a:pt x="7265" y="10151"/>
                </a:lnTo>
                <a:cubicBezTo>
                  <a:pt x="7508" y="10077"/>
                  <a:pt x="7646" y="9812"/>
                  <a:pt x="7572" y="9569"/>
                </a:cubicBezTo>
                <a:lnTo>
                  <a:pt x="7318" y="8765"/>
                </a:lnTo>
                <a:cubicBezTo>
                  <a:pt x="7318" y="8744"/>
                  <a:pt x="7297" y="8713"/>
                  <a:pt x="7286" y="8691"/>
                </a:cubicBezTo>
                <a:cubicBezTo>
                  <a:pt x="7699" y="8459"/>
                  <a:pt x="8058" y="8142"/>
                  <a:pt x="8354" y="7793"/>
                </a:cubicBezTo>
                <a:cubicBezTo>
                  <a:pt x="8375" y="7803"/>
                  <a:pt x="8397" y="7824"/>
                  <a:pt x="8428" y="7835"/>
                </a:cubicBezTo>
                <a:lnTo>
                  <a:pt x="9168" y="8216"/>
                </a:lnTo>
                <a:cubicBezTo>
                  <a:pt x="9237" y="8253"/>
                  <a:pt x="9308" y="8268"/>
                  <a:pt x="9379" y="8268"/>
                </a:cubicBezTo>
                <a:cubicBezTo>
                  <a:pt x="9430" y="8268"/>
                  <a:pt x="9480" y="8260"/>
                  <a:pt x="9528" y="8247"/>
                </a:cubicBezTo>
                <a:cubicBezTo>
                  <a:pt x="9644" y="8205"/>
                  <a:pt x="9739" y="8131"/>
                  <a:pt x="9803" y="8015"/>
                </a:cubicBezTo>
                <a:lnTo>
                  <a:pt x="10184" y="7274"/>
                </a:lnTo>
                <a:cubicBezTo>
                  <a:pt x="10300" y="7042"/>
                  <a:pt x="10205" y="6756"/>
                  <a:pt x="9983" y="6640"/>
                </a:cubicBezTo>
                <a:lnTo>
                  <a:pt x="9232" y="6259"/>
                </a:lnTo>
                <a:cubicBezTo>
                  <a:pt x="9211" y="6238"/>
                  <a:pt x="9190" y="6228"/>
                  <a:pt x="9158" y="6228"/>
                </a:cubicBezTo>
                <a:cubicBezTo>
                  <a:pt x="9274" y="5794"/>
                  <a:pt x="9316" y="5329"/>
                  <a:pt x="9274" y="4874"/>
                </a:cubicBezTo>
                <a:cubicBezTo>
                  <a:pt x="9295" y="4863"/>
                  <a:pt x="9327" y="4863"/>
                  <a:pt x="9348" y="4853"/>
                </a:cubicBezTo>
                <a:lnTo>
                  <a:pt x="10152" y="4599"/>
                </a:lnTo>
                <a:cubicBezTo>
                  <a:pt x="10395" y="4525"/>
                  <a:pt x="10533" y="4261"/>
                  <a:pt x="10459" y="4007"/>
                </a:cubicBezTo>
                <a:lnTo>
                  <a:pt x="10205" y="3214"/>
                </a:lnTo>
                <a:cubicBezTo>
                  <a:pt x="10144" y="3015"/>
                  <a:pt x="9950" y="2887"/>
                  <a:pt x="9748" y="2887"/>
                </a:cubicBezTo>
                <a:cubicBezTo>
                  <a:pt x="9703" y="2887"/>
                  <a:pt x="9657" y="2894"/>
                  <a:pt x="9613" y="2907"/>
                </a:cubicBezTo>
                <a:lnTo>
                  <a:pt x="8819" y="3161"/>
                </a:lnTo>
                <a:cubicBezTo>
                  <a:pt x="8798" y="3172"/>
                  <a:pt x="8767" y="3182"/>
                  <a:pt x="8745" y="3193"/>
                </a:cubicBezTo>
                <a:cubicBezTo>
                  <a:pt x="8502" y="2780"/>
                  <a:pt x="8196" y="2421"/>
                  <a:pt x="7847" y="2125"/>
                </a:cubicBezTo>
                <a:cubicBezTo>
                  <a:pt x="7857" y="2104"/>
                  <a:pt x="7878" y="2082"/>
                  <a:pt x="7889" y="2051"/>
                </a:cubicBezTo>
                <a:lnTo>
                  <a:pt x="8270" y="1311"/>
                </a:lnTo>
                <a:cubicBezTo>
                  <a:pt x="8386" y="1078"/>
                  <a:pt x="8291" y="792"/>
                  <a:pt x="8069" y="676"/>
                </a:cubicBezTo>
                <a:lnTo>
                  <a:pt x="7318" y="295"/>
                </a:lnTo>
                <a:cubicBezTo>
                  <a:pt x="7250" y="261"/>
                  <a:pt x="7178" y="245"/>
                  <a:pt x="7108" y="245"/>
                </a:cubicBezTo>
                <a:cubicBezTo>
                  <a:pt x="6937" y="245"/>
                  <a:pt x="6773" y="339"/>
                  <a:pt x="6683" y="496"/>
                </a:cubicBezTo>
                <a:lnTo>
                  <a:pt x="6303" y="1247"/>
                </a:lnTo>
                <a:cubicBezTo>
                  <a:pt x="6292" y="1268"/>
                  <a:pt x="6282" y="1289"/>
                  <a:pt x="6271" y="1321"/>
                </a:cubicBezTo>
                <a:cubicBezTo>
                  <a:pt x="5948" y="1234"/>
                  <a:pt x="5612" y="1189"/>
                  <a:pt x="5270" y="1189"/>
                </a:cubicBezTo>
                <a:cubicBezTo>
                  <a:pt x="5153" y="1189"/>
                  <a:pt x="5036" y="1194"/>
                  <a:pt x="4918" y="1205"/>
                </a:cubicBezTo>
                <a:cubicBezTo>
                  <a:pt x="4918" y="1184"/>
                  <a:pt x="4907" y="1152"/>
                  <a:pt x="4907" y="1131"/>
                </a:cubicBezTo>
                <a:lnTo>
                  <a:pt x="4653" y="327"/>
                </a:lnTo>
                <a:cubicBezTo>
                  <a:pt x="4593" y="129"/>
                  <a:pt x="4398" y="0"/>
                  <a:pt x="419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28" name="Google Shape;22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9750" y="1352550"/>
            <a:ext cx="2438400" cy="243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35"/>
          <p:cNvSpPr txBox="1"/>
          <p:nvPr>
            <p:ph idx="1" type="subTitle"/>
          </p:nvPr>
        </p:nvSpPr>
        <p:spPr>
          <a:xfrm>
            <a:off x="722525" y="3855900"/>
            <a:ext cx="4671000" cy="75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 navigazione nel pannello è possibile </a:t>
            </a:r>
            <a:r>
              <a:rPr lang="en"/>
              <a:t>attraverso le icone dedicate e </a:t>
            </a:r>
            <a:r>
              <a:rPr lang="en"/>
              <a:t>non più tramite le schede in alto.</a:t>
            </a:r>
            <a:br>
              <a:rPr lang="en"/>
            </a:br>
            <a:r>
              <a:rPr lang="en"/>
              <a:t>L’abstract è stato spostato dopo gli altri metadati per una miglior chiarezza (prima era in mezzo agli altri metadati)..</a:t>
            </a:r>
            <a:endParaRPr/>
          </a:p>
        </p:txBody>
      </p:sp>
      <p:sp>
        <p:nvSpPr>
          <p:cNvPr id="337" name="Google Shape;337;p35"/>
          <p:cNvSpPr txBox="1"/>
          <p:nvPr>
            <p:ph type="title"/>
          </p:nvPr>
        </p:nvSpPr>
        <p:spPr>
          <a:xfrm>
            <a:off x="722375" y="3262849"/>
            <a:ext cx="4671000" cy="5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PANNELLO DI DESTRA</a:t>
            </a:r>
            <a:endParaRPr/>
          </a:p>
        </p:txBody>
      </p:sp>
      <p:pic>
        <p:nvPicPr>
          <p:cNvPr id="338" name="Google Shape;338;p35"/>
          <p:cNvPicPr preferRelativeResize="0"/>
          <p:nvPr/>
        </p:nvPicPr>
        <p:blipFill rotWithShape="1">
          <a:blip r:embed="rId3">
            <a:alphaModFix/>
          </a:blip>
          <a:srcRect b="75340" l="78106" r="0" t="4198"/>
          <a:stretch/>
        </p:blipFill>
        <p:spPr>
          <a:xfrm>
            <a:off x="487350" y="537150"/>
            <a:ext cx="4906200" cy="2579100"/>
          </a:xfrm>
          <a:prstGeom prst="roundRect">
            <a:avLst>
              <a:gd fmla="val 9678" name="adj"/>
            </a:avLst>
          </a:prstGeom>
          <a:noFill/>
          <a:ln>
            <a:noFill/>
          </a:ln>
        </p:spPr>
      </p:pic>
      <p:pic>
        <p:nvPicPr>
          <p:cNvPr id="339" name="Google Shape;339;p35"/>
          <p:cNvPicPr preferRelativeResize="0"/>
          <p:nvPr/>
        </p:nvPicPr>
        <p:blipFill rotWithShape="1">
          <a:blip r:embed="rId3">
            <a:alphaModFix/>
          </a:blip>
          <a:srcRect b="63516" l="86019" r="0" t="4200"/>
          <a:stretch/>
        </p:blipFill>
        <p:spPr>
          <a:xfrm>
            <a:off x="5523625" y="537150"/>
            <a:ext cx="3132900" cy="4069200"/>
          </a:xfrm>
          <a:prstGeom prst="roundRect">
            <a:avLst>
              <a:gd fmla="val 8285" name="adj"/>
            </a:avLst>
          </a:prstGeom>
          <a:noFill/>
          <a:ln>
            <a:noFill/>
          </a:ln>
        </p:spPr>
      </p:pic>
      <p:sp>
        <p:nvSpPr>
          <p:cNvPr id="340" name="Google Shape;340;p35"/>
          <p:cNvSpPr/>
          <p:nvPr/>
        </p:nvSpPr>
        <p:spPr>
          <a:xfrm>
            <a:off x="8074000" y="987650"/>
            <a:ext cx="669900" cy="36846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36"/>
          <p:cNvSpPr txBox="1"/>
          <p:nvPr>
            <p:ph idx="1" type="subTitle"/>
          </p:nvPr>
        </p:nvSpPr>
        <p:spPr>
          <a:xfrm>
            <a:off x="487507" y="980650"/>
            <a:ext cx="4671000" cy="5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 informazioni sono proposte in maniera continua, le icone permettono di navigare tra di loro più velocemente. In ordine abbiamo: informazioni, abstract, allegati, note, librerie e collezioni (nuovo: mostra tutte le posizioni dove è presente l’elemento), tag, correlazioni.</a:t>
            </a:r>
            <a:endParaRPr b="1">
              <a:highlight>
                <a:schemeClr val="dk2"/>
              </a:highlight>
            </a:endParaRPr>
          </a:p>
        </p:txBody>
      </p:sp>
      <p:sp>
        <p:nvSpPr>
          <p:cNvPr id="346" name="Google Shape;346;p36"/>
          <p:cNvSpPr txBox="1"/>
          <p:nvPr>
            <p:ph type="title"/>
          </p:nvPr>
        </p:nvSpPr>
        <p:spPr>
          <a:xfrm>
            <a:off x="487350" y="387600"/>
            <a:ext cx="4671000" cy="5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PANNELLO DI DESTRA</a:t>
            </a:r>
            <a:endParaRPr/>
          </a:p>
        </p:txBody>
      </p:sp>
      <p:pic>
        <p:nvPicPr>
          <p:cNvPr id="347" name="Google Shape;347;p36"/>
          <p:cNvPicPr preferRelativeResize="0"/>
          <p:nvPr/>
        </p:nvPicPr>
        <p:blipFill rotWithShape="1">
          <a:blip r:embed="rId3">
            <a:alphaModFix/>
          </a:blip>
          <a:srcRect b="51580" l="78055" r="0" t="4204"/>
          <a:stretch/>
        </p:blipFill>
        <p:spPr>
          <a:xfrm>
            <a:off x="487350" y="2022575"/>
            <a:ext cx="2548800" cy="2888400"/>
          </a:xfrm>
          <a:prstGeom prst="roundRect">
            <a:avLst>
              <a:gd fmla="val 7967" name="adj"/>
            </a:avLst>
          </a:prstGeom>
          <a:noFill/>
          <a:ln>
            <a:noFill/>
          </a:ln>
        </p:spPr>
      </p:pic>
      <p:pic>
        <p:nvPicPr>
          <p:cNvPr id="348" name="Google Shape;348;p36"/>
          <p:cNvPicPr preferRelativeResize="0"/>
          <p:nvPr/>
        </p:nvPicPr>
        <p:blipFill rotWithShape="1">
          <a:blip r:embed="rId4">
            <a:alphaModFix/>
          </a:blip>
          <a:srcRect b="43450" l="77824" r="0" t="8303"/>
          <a:stretch/>
        </p:blipFill>
        <p:spPr>
          <a:xfrm>
            <a:off x="3237925" y="2022575"/>
            <a:ext cx="2360100" cy="2888400"/>
          </a:xfrm>
          <a:prstGeom prst="roundRect">
            <a:avLst>
              <a:gd fmla="val 8653" name="adj"/>
            </a:avLst>
          </a:prstGeom>
          <a:noFill/>
          <a:ln>
            <a:noFill/>
          </a:ln>
        </p:spPr>
      </p:pic>
      <p:pic>
        <p:nvPicPr>
          <p:cNvPr id="349" name="Google Shape;349;p36"/>
          <p:cNvPicPr preferRelativeResize="0"/>
          <p:nvPr/>
        </p:nvPicPr>
        <p:blipFill rotWithShape="1">
          <a:blip r:embed="rId5">
            <a:alphaModFix/>
          </a:blip>
          <a:srcRect b="20732" l="77860" r="0" t="16421"/>
          <a:stretch/>
        </p:blipFill>
        <p:spPr>
          <a:xfrm>
            <a:off x="5772350" y="841950"/>
            <a:ext cx="2548800" cy="4069200"/>
          </a:xfrm>
          <a:prstGeom prst="roundRect">
            <a:avLst>
              <a:gd fmla="val 7666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37"/>
          <p:cNvSpPr txBox="1"/>
          <p:nvPr>
            <p:ph idx="1" type="subTitle"/>
          </p:nvPr>
        </p:nvSpPr>
        <p:spPr>
          <a:xfrm>
            <a:off x="487507" y="980650"/>
            <a:ext cx="4671000" cy="5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 informazioni sono proposte in maniera continua, le icone permettono di navigare tra di loro più velocemente. In ordine abbiamo: informazioni, abstract, allegati, note, librerie e collezioni (nuovo: mostra tutte le posizioni dove è presente l’elemento), tag, correlazioni.</a:t>
            </a:r>
            <a:endParaRPr b="1">
              <a:highlight>
                <a:schemeClr val="dk2"/>
              </a:highlight>
            </a:endParaRPr>
          </a:p>
        </p:txBody>
      </p:sp>
      <p:sp>
        <p:nvSpPr>
          <p:cNvPr id="355" name="Google Shape;355;p37"/>
          <p:cNvSpPr txBox="1"/>
          <p:nvPr>
            <p:ph type="title"/>
          </p:nvPr>
        </p:nvSpPr>
        <p:spPr>
          <a:xfrm>
            <a:off x="487350" y="387600"/>
            <a:ext cx="4671000" cy="5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PANNELLO DI DESTRA</a:t>
            </a:r>
            <a:endParaRPr/>
          </a:p>
        </p:txBody>
      </p:sp>
      <p:pic>
        <p:nvPicPr>
          <p:cNvPr id="356" name="Google Shape;356;p37"/>
          <p:cNvPicPr preferRelativeResize="0"/>
          <p:nvPr/>
        </p:nvPicPr>
        <p:blipFill rotWithShape="1">
          <a:blip r:embed="rId3">
            <a:alphaModFix/>
          </a:blip>
          <a:srcRect b="51580" l="78055" r="0" t="4204"/>
          <a:stretch/>
        </p:blipFill>
        <p:spPr>
          <a:xfrm>
            <a:off x="487350" y="2022575"/>
            <a:ext cx="2548800" cy="2888400"/>
          </a:xfrm>
          <a:prstGeom prst="roundRect">
            <a:avLst>
              <a:gd fmla="val 7967" name="adj"/>
            </a:avLst>
          </a:prstGeom>
          <a:noFill/>
          <a:ln>
            <a:noFill/>
          </a:ln>
        </p:spPr>
      </p:pic>
      <p:pic>
        <p:nvPicPr>
          <p:cNvPr id="357" name="Google Shape;357;p37"/>
          <p:cNvPicPr preferRelativeResize="0"/>
          <p:nvPr/>
        </p:nvPicPr>
        <p:blipFill rotWithShape="1">
          <a:blip r:embed="rId4">
            <a:alphaModFix/>
          </a:blip>
          <a:srcRect b="43450" l="77824" r="0" t="8303"/>
          <a:stretch/>
        </p:blipFill>
        <p:spPr>
          <a:xfrm>
            <a:off x="3237925" y="2022575"/>
            <a:ext cx="2360100" cy="2888400"/>
          </a:xfrm>
          <a:prstGeom prst="roundRect">
            <a:avLst>
              <a:gd fmla="val 8653" name="adj"/>
            </a:avLst>
          </a:prstGeom>
          <a:noFill/>
          <a:ln>
            <a:noFill/>
          </a:ln>
        </p:spPr>
      </p:pic>
      <p:pic>
        <p:nvPicPr>
          <p:cNvPr id="358" name="Google Shape;358;p37"/>
          <p:cNvPicPr preferRelativeResize="0"/>
          <p:nvPr/>
        </p:nvPicPr>
        <p:blipFill rotWithShape="1">
          <a:blip r:embed="rId5">
            <a:alphaModFix/>
          </a:blip>
          <a:srcRect b="20732" l="77860" r="0" t="16421"/>
          <a:stretch/>
        </p:blipFill>
        <p:spPr>
          <a:xfrm>
            <a:off x="5772350" y="841950"/>
            <a:ext cx="2548800" cy="4069200"/>
          </a:xfrm>
          <a:prstGeom prst="roundRect">
            <a:avLst>
              <a:gd fmla="val 7666" name="adj"/>
            </a:avLst>
          </a:prstGeom>
          <a:noFill/>
          <a:ln>
            <a:noFill/>
          </a:ln>
        </p:spPr>
      </p:pic>
      <p:sp>
        <p:nvSpPr>
          <p:cNvPr id="359" name="Google Shape;359;p37"/>
          <p:cNvSpPr/>
          <p:nvPr/>
        </p:nvSpPr>
        <p:spPr>
          <a:xfrm>
            <a:off x="5642000" y="912525"/>
            <a:ext cx="2360100" cy="19962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60" name="Google Shape;360;p37"/>
          <p:cNvSpPr/>
          <p:nvPr/>
        </p:nvSpPr>
        <p:spPr>
          <a:xfrm>
            <a:off x="3846525" y="3430700"/>
            <a:ext cx="3654300" cy="1415400"/>
          </a:xfrm>
          <a:prstGeom prst="roundRect">
            <a:avLst>
              <a:gd fmla="val 16667" name="adj"/>
            </a:avLst>
          </a:prstGeom>
          <a:solidFill>
            <a:srgbClr val="D9D9D9"/>
          </a:solidFill>
          <a:ln cap="flat" cmpd="sng" w="28575">
            <a:solidFill>
              <a:schemeClr val="accent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Golos Text"/>
                <a:ea typeface="Golos Text"/>
                <a:cs typeface="Golos Text"/>
                <a:sym typeface="Golos Text"/>
              </a:rPr>
              <a:t>La sezione degli allegati mostra ora un’anteprima</a:t>
            </a:r>
            <a:endParaRPr sz="1800">
              <a:latin typeface="Golos Text"/>
              <a:ea typeface="Golos Text"/>
              <a:cs typeface="Golos Text"/>
              <a:sym typeface="Golos Text"/>
            </a:endParaRPr>
          </a:p>
        </p:txBody>
      </p:sp>
      <p:cxnSp>
        <p:nvCxnSpPr>
          <p:cNvPr id="361" name="Google Shape;361;p37"/>
          <p:cNvCxnSpPr>
            <a:stCxn id="360" idx="0"/>
            <a:endCxn id="359" idx="2"/>
          </p:cNvCxnSpPr>
          <p:nvPr/>
        </p:nvCxnSpPr>
        <p:spPr>
          <a:xfrm rot="-5400000">
            <a:off x="5986875" y="2595500"/>
            <a:ext cx="522000" cy="1148400"/>
          </a:xfrm>
          <a:prstGeom prst="bentConnector3">
            <a:avLst>
              <a:gd fmla="val 49998" name="adj1"/>
            </a:avLst>
          </a:prstGeom>
          <a:noFill/>
          <a:ln cap="flat" cmpd="sng" w="19050">
            <a:solidFill>
              <a:schemeClr val="accent1"/>
            </a:solidFill>
            <a:prstDash val="dash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38"/>
          <p:cNvSpPr txBox="1"/>
          <p:nvPr>
            <p:ph idx="1" type="body"/>
          </p:nvPr>
        </p:nvSpPr>
        <p:spPr>
          <a:xfrm>
            <a:off x="720000" y="1401575"/>
            <a:ext cx="3852000" cy="320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 la nuova versione verrà ampiamente potenziato il lettore documenti: non solo PDF, ma anche epub e pagine web (HTML).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Arricchite anche le funzioni di annotazione:</a:t>
            </a:r>
            <a:endParaRPr/>
          </a:p>
          <a:p>
            <a:pPr indent="-304800" lvl="0" marL="457200" rtl="0" algn="l">
              <a:spcBef>
                <a:spcPts val="100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Evidenziatura</a:t>
            </a:r>
            <a:endParaRPr/>
          </a:p>
          <a:p>
            <a:pPr indent="-304800" lvl="0" marL="457200" rtl="0" algn="l">
              <a:spcBef>
                <a:spcPts val="100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Sottolineatura</a:t>
            </a:r>
            <a:endParaRPr/>
          </a:p>
          <a:p>
            <a:pPr indent="-304800" lvl="0" marL="457200" rtl="0" algn="l">
              <a:spcBef>
                <a:spcPts val="100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Post-it con commenti</a:t>
            </a:r>
            <a:endParaRPr/>
          </a:p>
          <a:p>
            <a:pPr indent="-304800" lvl="0" marL="457200" rtl="0" algn="l">
              <a:spcBef>
                <a:spcPts val="100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Testo libero</a:t>
            </a:r>
            <a:endParaRPr/>
          </a:p>
          <a:p>
            <a:pPr indent="-304800" lvl="0" marL="457200" rtl="0" algn="l">
              <a:spcBef>
                <a:spcPts val="100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Cattura area (per elementi grafici)</a:t>
            </a:r>
            <a:endParaRPr/>
          </a:p>
          <a:p>
            <a:pPr indent="-304800" lvl="0" marL="457200" rtl="0" algn="l">
              <a:spcBef>
                <a:spcPts val="1000"/>
              </a:spcBef>
              <a:spcAft>
                <a:spcPts val="1000"/>
              </a:spcAft>
              <a:buSzPts val="1200"/>
              <a:buChar char="●"/>
            </a:pPr>
            <a:r>
              <a:rPr lang="en"/>
              <a:t>Scrittura a mano libera</a:t>
            </a:r>
            <a:endParaRPr/>
          </a:p>
        </p:txBody>
      </p:sp>
      <p:sp>
        <p:nvSpPr>
          <p:cNvPr id="367" name="Google Shape;367;p38"/>
          <p:cNvSpPr txBox="1"/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NUOVO LETTORE DOCUMENTI</a:t>
            </a:r>
            <a:endParaRPr/>
          </a:p>
        </p:txBody>
      </p:sp>
      <p:pic>
        <p:nvPicPr>
          <p:cNvPr id="368" name="Google Shape;368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218880"/>
            <a:ext cx="4419600" cy="3333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7787" y="2173385"/>
            <a:ext cx="1640891" cy="23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39"/>
          <p:cNvSpPr txBox="1"/>
          <p:nvPr>
            <p:ph idx="1" type="body"/>
          </p:nvPr>
        </p:nvSpPr>
        <p:spPr>
          <a:xfrm>
            <a:off x="720000" y="1401575"/>
            <a:ext cx="6851700" cy="8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È stato introdotto un nuovo </a:t>
            </a:r>
            <a:r>
              <a:rPr lang="en"/>
              <a:t>menu</a:t>
            </a:r>
            <a:r>
              <a:rPr lang="en"/>
              <a:t> contestuale per gestire le schede aperte. </a:t>
            </a:r>
            <a:endParaRPr/>
          </a:p>
        </p:txBody>
      </p:sp>
      <p:sp>
        <p:nvSpPr>
          <p:cNvPr id="375" name="Google Shape;375;p39"/>
          <p:cNvSpPr txBox="1"/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GESTIONE SCHEDE</a:t>
            </a:r>
            <a:endParaRPr/>
          </a:p>
        </p:txBody>
      </p:sp>
      <p:pic>
        <p:nvPicPr>
          <p:cNvPr id="376" name="Google Shape;376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0000" y="2066147"/>
            <a:ext cx="6851600" cy="199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40"/>
          <p:cNvSpPr txBox="1"/>
          <p:nvPr>
            <p:ph idx="1" type="body"/>
          </p:nvPr>
        </p:nvSpPr>
        <p:spPr>
          <a:xfrm>
            <a:off x="720000" y="1401575"/>
            <a:ext cx="6851700" cy="8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Un’altra funzione nuova è la possibilità di cercare/filtrare le collezioni in una biblioteca.</a:t>
            </a:r>
            <a:endParaRPr/>
          </a:p>
        </p:txBody>
      </p:sp>
      <p:sp>
        <p:nvSpPr>
          <p:cNvPr id="382" name="Google Shape;382;p40"/>
          <p:cNvSpPr txBox="1"/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RICERCA COLLEZIONI</a:t>
            </a:r>
            <a:endParaRPr/>
          </a:p>
        </p:txBody>
      </p:sp>
      <p:pic>
        <p:nvPicPr>
          <p:cNvPr id="383" name="Google Shape;383;p40"/>
          <p:cNvPicPr preferRelativeResize="0"/>
          <p:nvPr/>
        </p:nvPicPr>
        <p:blipFill rotWithShape="1">
          <a:blip r:embed="rId3">
            <a:alphaModFix/>
          </a:blip>
          <a:srcRect b="0" l="0" r="0" t="2429"/>
          <a:stretch/>
        </p:blipFill>
        <p:spPr>
          <a:xfrm>
            <a:off x="720000" y="2148225"/>
            <a:ext cx="4772025" cy="1933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41"/>
          <p:cNvSpPr/>
          <p:nvPr/>
        </p:nvSpPr>
        <p:spPr>
          <a:xfrm flipH="1">
            <a:off x="1070001" y="481050"/>
            <a:ext cx="2905800" cy="4181400"/>
          </a:xfrm>
          <a:prstGeom prst="roundRect">
            <a:avLst>
              <a:gd fmla="val 8661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" name="Google Shape;389;p41"/>
          <p:cNvSpPr txBox="1"/>
          <p:nvPr>
            <p:ph type="title"/>
          </p:nvPr>
        </p:nvSpPr>
        <p:spPr>
          <a:xfrm>
            <a:off x="4760975" y="1587088"/>
            <a:ext cx="3555900" cy="97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BUON LAVORO!</a:t>
            </a:r>
            <a:endParaRPr/>
          </a:p>
        </p:txBody>
      </p:sp>
      <p:sp>
        <p:nvSpPr>
          <p:cNvPr id="390" name="Google Shape;390;p41"/>
          <p:cNvSpPr txBox="1"/>
          <p:nvPr>
            <p:ph idx="1" type="subTitle"/>
          </p:nvPr>
        </p:nvSpPr>
        <p:spPr>
          <a:xfrm>
            <a:off x="4760975" y="2569737"/>
            <a:ext cx="3555900" cy="86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Filippo Vomiero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Aggiornato al 21/02/2024</a:t>
            </a:r>
            <a:br>
              <a:rPr lang="en"/>
            </a:br>
            <a:r>
              <a:rPr lang="en"/>
              <a:t>Zotero 7 beta 59</a:t>
            </a:r>
            <a:endParaRPr/>
          </a:p>
        </p:txBody>
      </p:sp>
      <p:grpSp>
        <p:nvGrpSpPr>
          <p:cNvPr id="391" name="Google Shape;391;p41"/>
          <p:cNvGrpSpPr/>
          <p:nvPr/>
        </p:nvGrpSpPr>
        <p:grpSpPr>
          <a:xfrm>
            <a:off x="828217" y="1318567"/>
            <a:ext cx="3389368" cy="2506365"/>
            <a:chOff x="828217" y="1318567"/>
            <a:chExt cx="3389368" cy="2506365"/>
          </a:xfrm>
        </p:grpSpPr>
        <p:sp>
          <p:nvSpPr>
            <p:cNvPr id="392" name="Google Shape;392;p41"/>
            <p:cNvSpPr/>
            <p:nvPr/>
          </p:nvSpPr>
          <p:spPr>
            <a:xfrm>
              <a:off x="1781962" y="1318567"/>
              <a:ext cx="968061" cy="955671"/>
            </a:xfrm>
            <a:custGeom>
              <a:rect b="b" l="l" r="r" t="t"/>
              <a:pathLst>
                <a:path extrusionOk="0" h="14887" w="15080">
                  <a:moveTo>
                    <a:pt x="7542" y="4099"/>
                  </a:moveTo>
                  <a:cubicBezTo>
                    <a:pt x="7782" y="4099"/>
                    <a:pt x="8026" y="4125"/>
                    <a:pt x="8269" y="4180"/>
                  </a:cubicBezTo>
                  <a:cubicBezTo>
                    <a:pt x="10067" y="4581"/>
                    <a:pt x="11198" y="6379"/>
                    <a:pt x="10797" y="8177"/>
                  </a:cubicBezTo>
                  <a:cubicBezTo>
                    <a:pt x="10449" y="9729"/>
                    <a:pt x="9069" y="10785"/>
                    <a:pt x="7541" y="10785"/>
                  </a:cubicBezTo>
                  <a:cubicBezTo>
                    <a:pt x="7300" y="10785"/>
                    <a:pt x="7055" y="10759"/>
                    <a:pt x="6810" y="10704"/>
                  </a:cubicBezTo>
                  <a:cubicBezTo>
                    <a:pt x="5012" y="10302"/>
                    <a:pt x="3870" y="8515"/>
                    <a:pt x="4272" y="6717"/>
                  </a:cubicBezTo>
                  <a:cubicBezTo>
                    <a:pt x="4620" y="5163"/>
                    <a:pt x="6010" y="4099"/>
                    <a:pt x="7542" y="4099"/>
                  </a:cubicBezTo>
                  <a:close/>
                  <a:moveTo>
                    <a:pt x="8362" y="1"/>
                  </a:moveTo>
                  <a:cubicBezTo>
                    <a:pt x="7901" y="1"/>
                    <a:pt x="7480" y="318"/>
                    <a:pt x="7370" y="785"/>
                  </a:cubicBezTo>
                  <a:lnTo>
                    <a:pt x="7043" y="2255"/>
                  </a:lnTo>
                  <a:cubicBezTo>
                    <a:pt x="6821" y="2276"/>
                    <a:pt x="6598" y="2308"/>
                    <a:pt x="6387" y="2361"/>
                  </a:cubicBezTo>
                  <a:lnTo>
                    <a:pt x="5615" y="1071"/>
                  </a:lnTo>
                  <a:cubicBezTo>
                    <a:pt x="5426" y="756"/>
                    <a:pt x="5093" y="580"/>
                    <a:pt x="4752" y="580"/>
                  </a:cubicBezTo>
                  <a:cubicBezTo>
                    <a:pt x="4578" y="580"/>
                    <a:pt x="4401" y="625"/>
                    <a:pt x="4240" y="722"/>
                  </a:cubicBezTo>
                  <a:lnTo>
                    <a:pt x="3183" y="1356"/>
                  </a:lnTo>
                  <a:cubicBezTo>
                    <a:pt x="2707" y="1631"/>
                    <a:pt x="2549" y="2255"/>
                    <a:pt x="2834" y="2731"/>
                  </a:cubicBezTo>
                  <a:lnTo>
                    <a:pt x="3606" y="4021"/>
                  </a:lnTo>
                  <a:cubicBezTo>
                    <a:pt x="3405" y="4254"/>
                    <a:pt x="3225" y="4507"/>
                    <a:pt x="3056" y="4782"/>
                  </a:cubicBezTo>
                  <a:lnTo>
                    <a:pt x="1586" y="4454"/>
                  </a:lnTo>
                  <a:cubicBezTo>
                    <a:pt x="1510" y="4436"/>
                    <a:pt x="1433" y="4428"/>
                    <a:pt x="1358" y="4428"/>
                  </a:cubicBezTo>
                  <a:cubicBezTo>
                    <a:pt x="902" y="4428"/>
                    <a:pt x="491" y="4743"/>
                    <a:pt x="391" y="5205"/>
                  </a:cubicBezTo>
                  <a:lnTo>
                    <a:pt x="116" y="6411"/>
                  </a:lnTo>
                  <a:cubicBezTo>
                    <a:pt x="0" y="6950"/>
                    <a:pt x="338" y="7489"/>
                    <a:pt x="878" y="7606"/>
                  </a:cubicBezTo>
                  <a:lnTo>
                    <a:pt x="2358" y="7944"/>
                  </a:lnTo>
                  <a:cubicBezTo>
                    <a:pt x="2379" y="8251"/>
                    <a:pt x="2443" y="8557"/>
                    <a:pt x="2527" y="8864"/>
                  </a:cubicBezTo>
                  <a:lnTo>
                    <a:pt x="1269" y="9699"/>
                  </a:lnTo>
                  <a:cubicBezTo>
                    <a:pt x="814" y="10006"/>
                    <a:pt x="687" y="10630"/>
                    <a:pt x="994" y="11095"/>
                  </a:cubicBezTo>
                  <a:lnTo>
                    <a:pt x="1681" y="12110"/>
                  </a:lnTo>
                  <a:cubicBezTo>
                    <a:pt x="1873" y="12402"/>
                    <a:pt x="2190" y="12560"/>
                    <a:pt x="2514" y="12560"/>
                  </a:cubicBezTo>
                  <a:cubicBezTo>
                    <a:pt x="2707" y="12560"/>
                    <a:pt x="2903" y="12504"/>
                    <a:pt x="3077" y="12385"/>
                  </a:cubicBezTo>
                  <a:lnTo>
                    <a:pt x="4325" y="11550"/>
                  </a:lnTo>
                  <a:cubicBezTo>
                    <a:pt x="4505" y="11687"/>
                    <a:pt x="4685" y="11814"/>
                    <a:pt x="4875" y="11920"/>
                  </a:cubicBezTo>
                  <a:lnTo>
                    <a:pt x="4547" y="13400"/>
                  </a:lnTo>
                  <a:cubicBezTo>
                    <a:pt x="4420" y="13940"/>
                    <a:pt x="4769" y="14468"/>
                    <a:pt x="5308" y="14595"/>
                  </a:cubicBezTo>
                  <a:lnTo>
                    <a:pt x="6503" y="14860"/>
                  </a:lnTo>
                  <a:cubicBezTo>
                    <a:pt x="6580" y="14878"/>
                    <a:pt x="6657" y="14886"/>
                    <a:pt x="6732" y="14886"/>
                  </a:cubicBezTo>
                  <a:cubicBezTo>
                    <a:pt x="7188" y="14886"/>
                    <a:pt x="7600" y="14571"/>
                    <a:pt x="7709" y="14109"/>
                  </a:cubicBezTo>
                  <a:lnTo>
                    <a:pt x="8037" y="12628"/>
                  </a:lnTo>
                  <a:cubicBezTo>
                    <a:pt x="8259" y="12607"/>
                    <a:pt x="8481" y="12576"/>
                    <a:pt x="8692" y="12523"/>
                  </a:cubicBezTo>
                  <a:lnTo>
                    <a:pt x="9464" y="13823"/>
                  </a:lnTo>
                  <a:cubicBezTo>
                    <a:pt x="9653" y="14138"/>
                    <a:pt x="9986" y="14314"/>
                    <a:pt x="10328" y="14314"/>
                  </a:cubicBezTo>
                  <a:cubicBezTo>
                    <a:pt x="10502" y="14314"/>
                    <a:pt x="10678" y="14269"/>
                    <a:pt x="10839" y="14172"/>
                  </a:cubicBezTo>
                  <a:lnTo>
                    <a:pt x="11896" y="13538"/>
                  </a:lnTo>
                  <a:cubicBezTo>
                    <a:pt x="12372" y="13252"/>
                    <a:pt x="12531" y="12639"/>
                    <a:pt x="12245" y="12163"/>
                  </a:cubicBezTo>
                  <a:lnTo>
                    <a:pt x="11473" y="10862"/>
                  </a:lnTo>
                  <a:cubicBezTo>
                    <a:pt x="11674" y="10630"/>
                    <a:pt x="11854" y="10376"/>
                    <a:pt x="12013" y="10112"/>
                  </a:cubicBezTo>
                  <a:lnTo>
                    <a:pt x="13493" y="10440"/>
                  </a:lnTo>
                  <a:cubicBezTo>
                    <a:pt x="13568" y="10457"/>
                    <a:pt x="13643" y="10466"/>
                    <a:pt x="13716" y="10466"/>
                  </a:cubicBezTo>
                  <a:cubicBezTo>
                    <a:pt x="14172" y="10466"/>
                    <a:pt x="14579" y="10142"/>
                    <a:pt x="14688" y="9678"/>
                  </a:cubicBezTo>
                  <a:lnTo>
                    <a:pt x="14952" y="8483"/>
                  </a:lnTo>
                  <a:cubicBezTo>
                    <a:pt x="15079" y="7944"/>
                    <a:pt x="14741" y="7405"/>
                    <a:pt x="14201" y="7278"/>
                  </a:cubicBezTo>
                  <a:lnTo>
                    <a:pt x="12721" y="6950"/>
                  </a:lnTo>
                  <a:cubicBezTo>
                    <a:pt x="12700" y="6633"/>
                    <a:pt x="12636" y="6326"/>
                    <a:pt x="12552" y="6030"/>
                  </a:cubicBezTo>
                  <a:lnTo>
                    <a:pt x="13810" y="5195"/>
                  </a:lnTo>
                  <a:cubicBezTo>
                    <a:pt x="14265" y="4877"/>
                    <a:pt x="14392" y="4254"/>
                    <a:pt x="14085" y="3799"/>
                  </a:cubicBezTo>
                  <a:lnTo>
                    <a:pt x="13398" y="2773"/>
                  </a:lnTo>
                  <a:cubicBezTo>
                    <a:pt x="13205" y="2487"/>
                    <a:pt x="12886" y="2331"/>
                    <a:pt x="12560" y="2331"/>
                  </a:cubicBezTo>
                  <a:cubicBezTo>
                    <a:pt x="12368" y="2331"/>
                    <a:pt x="12174" y="2385"/>
                    <a:pt x="12002" y="2498"/>
                  </a:cubicBezTo>
                  <a:lnTo>
                    <a:pt x="10754" y="3344"/>
                  </a:lnTo>
                  <a:cubicBezTo>
                    <a:pt x="10574" y="3207"/>
                    <a:pt x="10395" y="3080"/>
                    <a:pt x="10204" y="2963"/>
                  </a:cubicBezTo>
                  <a:lnTo>
                    <a:pt x="10532" y="1494"/>
                  </a:lnTo>
                  <a:cubicBezTo>
                    <a:pt x="10659" y="954"/>
                    <a:pt x="10310" y="415"/>
                    <a:pt x="9771" y="299"/>
                  </a:cubicBezTo>
                  <a:lnTo>
                    <a:pt x="8576" y="24"/>
                  </a:lnTo>
                  <a:cubicBezTo>
                    <a:pt x="8504" y="8"/>
                    <a:pt x="8433" y="1"/>
                    <a:pt x="83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41"/>
            <p:cNvSpPr/>
            <p:nvPr/>
          </p:nvSpPr>
          <p:spPr>
            <a:xfrm>
              <a:off x="2627731" y="2738689"/>
              <a:ext cx="754227" cy="748321"/>
            </a:xfrm>
            <a:custGeom>
              <a:rect b="b" l="l" r="r" t="t"/>
              <a:pathLst>
                <a:path extrusionOk="0" h="11657" w="11749">
                  <a:moveTo>
                    <a:pt x="5879" y="3221"/>
                  </a:moveTo>
                  <a:cubicBezTo>
                    <a:pt x="6370" y="3221"/>
                    <a:pt x="6866" y="3360"/>
                    <a:pt x="7308" y="3650"/>
                  </a:cubicBezTo>
                  <a:cubicBezTo>
                    <a:pt x="8502" y="4443"/>
                    <a:pt x="8841" y="6061"/>
                    <a:pt x="8058" y="7256"/>
                  </a:cubicBezTo>
                  <a:cubicBezTo>
                    <a:pt x="7556" y="8020"/>
                    <a:pt x="6722" y="8436"/>
                    <a:pt x="5871" y="8436"/>
                  </a:cubicBezTo>
                  <a:cubicBezTo>
                    <a:pt x="5380" y="8436"/>
                    <a:pt x="4883" y="8297"/>
                    <a:pt x="4442" y="8007"/>
                  </a:cubicBezTo>
                  <a:cubicBezTo>
                    <a:pt x="3247" y="7214"/>
                    <a:pt x="2909" y="5596"/>
                    <a:pt x="3702" y="4401"/>
                  </a:cubicBezTo>
                  <a:cubicBezTo>
                    <a:pt x="4198" y="3637"/>
                    <a:pt x="5029" y="3221"/>
                    <a:pt x="5879" y="3221"/>
                  </a:cubicBezTo>
                  <a:close/>
                  <a:moveTo>
                    <a:pt x="5446" y="1"/>
                  </a:moveTo>
                  <a:cubicBezTo>
                    <a:pt x="5401" y="1"/>
                    <a:pt x="5355" y="5"/>
                    <a:pt x="5309" y="13"/>
                  </a:cubicBezTo>
                  <a:lnTo>
                    <a:pt x="4368" y="182"/>
                  </a:lnTo>
                  <a:cubicBezTo>
                    <a:pt x="3945" y="266"/>
                    <a:pt x="3659" y="668"/>
                    <a:pt x="3733" y="1091"/>
                  </a:cubicBezTo>
                  <a:lnTo>
                    <a:pt x="3945" y="2254"/>
                  </a:lnTo>
                  <a:cubicBezTo>
                    <a:pt x="3733" y="2371"/>
                    <a:pt x="3533" y="2498"/>
                    <a:pt x="3342" y="2656"/>
                  </a:cubicBezTo>
                  <a:lnTo>
                    <a:pt x="2359" y="2011"/>
                  </a:lnTo>
                  <a:cubicBezTo>
                    <a:pt x="2223" y="1922"/>
                    <a:pt x="2073" y="1880"/>
                    <a:pt x="1926" y="1880"/>
                  </a:cubicBezTo>
                  <a:cubicBezTo>
                    <a:pt x="1671" y="1880"/>
                    <a:pt x="1424" y="2006"/>
                    <a:pt x="1270" y="2233"/>
                  </a:cubicBezTo>
                  <a:lnTo>
                    <a:pt x="741" y="3037"/>
                  </a:lnTo>
                  <a:cubicBezTo>
                    <a:pt x="508" y="3396"/>
                    <a:pt x="603" y="3883"/>
                    <a:pt x="974" y="4115"/>
                  </a:cubicBezTo>
                  <a:lnTo>
                    <a:pt x="1957" y="4761"/>
                  </a:lnTo>
                  <a:cubicBezTo>
                    <a:pt x="1894" y="5004"/>
                    <a:pt x="1841" y="5236"/>
                    <a:pt x="1830" y="5480"/>
                  </a:cubicBezTo>
                  <a:lnTo>
                    <a:pt x="677" y="5755"/>
                  </a:lnTo>
                  <a:cubicBezTo>
                    <a:pt x="255" y="5850"/>
                    <a:pt x="1" y="6273"/>
                    <a:pt x="96" y="6696"/>
                  </a:cubicBezTo>
                  <a:lnTo>
                    <a:pt x="318" y="7626"/>
                  </a:lnTo>
                  <a:cubicBezTo>
                    <a:pt x="400" y="7989"/>
                    <a:pt x="723" y="8228"/>
                    <a:pt x="1080" y="8228"/>
                  </a:cubicBezTo>
                  <a:cubicBezTo>
                    <a:pt x="1139" y="8228"/>
                    <a:pt x="1199" y="8221"/>
                    <a:pt x="1259" y="8208"/>
                  </a:cubicBezTo>
                  <a:lnTo>
                    <a:pt x="2401" y="7943"/>
                  </a:lnTo>
                  <a:cubicBezTo>
                    <a:pt x="2496" y="8081"/>
                    <a:pt x="2591" y="8229"/>
                    <a:pt x="2697" y="8366"/>
                  </a:cubicBezTo>
                  <a:lnTo>
                    <a:pt x="2052" y="9350"/>
                  </a:lnTo>
                  <a:cubicBezTo>
                    <a:pt x="1820" y="9709"/>
                    <a:pt x="1915" y="10196"/>
                    <a:pt x="2274" y="10428"/>
                  </a:cubicBezTo>
                  <a:lnTo>
                    <a:pt x="3078" y="10957"/>
                  </a:lnTo>
                  <a:cubicBezTo>
                    <a:pt x="3210" y="11043"/>
                    <a:pt x="3360" y="11084"/>
                    <a:pt x="3508" y="11084"/>
                  </a:cubicBezTo>
                  <a:cubicBezTo>
                    <a:pt x="3762" y="11084"/>
                    <a:pt x="4013" y="10962"/>
                    <a:pt x="4167" y="10735"/>
                  </a:cubicBezTo>
                  <a:lnTo>
                    <a:pt x="4812" y="9752"/>
                  </a:lnTo>
                  <a:cubicBezTo>
                    <a:pt x="4981" y="9794"/>
                    <a:pt x="5150" y="9826"/>
                    <a:pt x="5320" y="9847"/>
                  </a:cubicBezTo>
                  <a:lnTo>
                    <a:pt x="5521" y="11010"/>
                  </a:lnTo>
                  <a:cubicBezTo>
                    <a:pt x="5596" y="11388"/>
                    <a:pt x="5925" y="11656"/>
                    <a:pt x="6303" y="11656"/>
                  </a:cubicBezTo>
                  <a:cubicBezTo>
                    <a:pt x="6349" y="11656"/>
                    <a:pt x="6394" y="11652"/>
                    <a:pt x="6440" y="11644"/>
                  </a:cubicBezTo>
                  <a:lnTo>
                    <a:pt x="7382" y="11465"/>
                  </a:lnTo>
                  <a:cubicBezTo>
                    <a:pt x="7805" y="11391"/>
                    <a:pt x="8090" y="10989"/>
                    <a:pt x="8016" y="10555"/>
                  </a:cubicBezTo>
                  <a:lnTo>
                    <a:pt x="7805" y="9403"/>
                  </a:lnTo>
                  <a:cubicBezTo>
                    <a:pt x="8016" y="9286"/>
                    <a:pt x="8217" y="9159"/>
                    <a:pt x="8407" y="9001"/>
                  </a:cubicBezTo>
                  <a:lnTo>
                    <a:pt x="9391" y="9646"/>
                  </a:lnTo>
                  <a:cubicBezTo>
                    <a:pt x="9523" y="9731"/>
                    <a:pt x="9672" y="9773"/>
                    <a:pt x="9821" y="9773"/>
                  </a:cubicBezTo>
                  <a:cubicBezTo>
                    <a:pt x="10075" y="9773"/>
                    <a:pt x="10326" y="9651"/>
                    <a:pt x="10480" y="9424"/>
                  </a:cubicBezTo>
                  <a:lnTo>
                    <a:pt x="11009" y="8620"/>
                  </a:lnTo>
                  <a:cubicBezTo>
                    <a:pt x="11241" y="8261"/>
                    <a:pt x="11135" y="7774"/>
                    <a:pt x="10776" y="7542"/>
                  </a:cubicBezTo>
                  <a:lnTo>
                    <a:pt x="9793" y="6897"/>
                  </a:lnTo>
                  <a:cubicBezTo>
                    <a:pt x="9856" y="6653"/>
                    <a:pt x="9898" y="6410"/>
                    <a:pt x="9919" y="6177"/>
                  </a:cubicBezTo>
                  <a:lnTo>
                    <a:pt x="11072" y="5903"/>
                  </a:lnTo>
                  <a:cubicBezTo>
                    <a:pt x="11484" y="5807"/>
                    <a:pt x="11749" y="5384"/>
                    <a:pt x="11654" y="4961"/>
                  </a:cubicBezTo>
                  <a:lnTo>
                    <a:pt x="11432" y="4031"/>
                  </a:lnTo>
                  <a:cubicBezTo>
                    <a:pt x="11350" y="3668"/>
                    <a:pt x="11027" y="3429"/>
                    <a:pt x="10669" y="3429"/>
                  </a:cubicBezTo>
                  <a:cubicBezTo>
                    <a:pt x="10610" y="3429"/>
                    <a:pt x="10550" y="3436"/>
                    <a:pt x="10490" y="3449"/>
                  </a:cubicBezTo>
                  <a:lnTo>
                    <a:pt x="9348" y="3714"/>
                  </a:lnTo>
                  <a:cubicBezTo>
                    <a:pt x="9253" y="3566"/>
                    <a:pt x="9158" y="3428"/>
                    <a:pt x="9052" y="3291"/>
                  </a:cubicBezTo>
                  <a:lnTo>
                    <a:pt x="9697" y="2307"/>
                  </a:lnTo>
                  <a:cubicBezTo>
                    <a:pt x="9930" y="1948"/>
                    <a:pt x="9824" y="1461"/>
                    <a:pt x="9465" y="1229"/>
                  </a:cubicBezTo>
                  <a:lnTo>
                    <a:pt x="8672" y="700"/>
                  </a:lnTo>
                  <a:cubicBezTo>
                    <a:pt x="8535" y="614"/>
                    <a:pt x="8385" y="573"/>
                    <a:pt x="8237" y="573"/>
                  </a:cubicBezTo>
                  <a:cubicBezTo>
                    <a:pt x="7983" y="573"/>
                    <a:pt x="7736" y="695"/>
                    <a:pt x="7583" y="922"/>
                  </a:cubicBezTo>
                  <a:lnTo>
                    <a:pt x="6937" y="1905"/>
                  </a:lnTo>
                  <a:cubicBezTo>
                    <a:pt x="6768" y="1863"/>
                    <a:pt x="6599" y="1831"/>
                    <a:pt x="6430" y="1800"/>
                  </a:cubicBezTo>
                  <a:lnTo>
                    <a:pt x="6218" y="647"/>
                  </a:lnTo>
                  <a:cubicBezTo>
                    <a:pt x="6152" y="269"/>
                    <a:pt x="5824" y="1"/>
                    <a:pt x="54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41"/>
            <p:cNvSpPr/>
            <p:nvPr/>
          </p:nvSpPr>
          <p:spPr>
            <a:xfrm>
              <a:off x="1093599" y="1820380"/>
              <a:ext cx="3030325" cy="1422176"/>
            </a:xfrm>
            <a:custGeom>
              <a:rect b="b" l="l" r="r" t="t"/>
              <a:pathLst>
                <a:path extrusionOk="0" h="22154" w="47205">
                  <a:moveTo>
                    <a:pt x="11083" y="4399"/>
                  </a:moveTo>
                  <a:cubicBezTo>
                    <a:pt x="12574" y="4399"/>
                    <a:pt x="14001" y="4896"/>
                    <a:pt x="15164" y="5795"/>
                  </a:cubicBezTo>
                  <a:lnTo>
                    <a:pt x="18358" y="8967"/>
                  </a:lnTo>
                  <a:lnTo>
                    <a:pt x="20430" y="11040"/>
                  </a:lnTo>
                  <a:lnTo>
                    <a:pt x="16761" y="14688"/>
                  </a:lnTo>
                  <a:lnTo>
                    <a:pt x="15111" y="16327"/>
                  </a:lnTo>
                  <a:lnTo>
                    <a:pt x="15101" y="16337"/>
                  </a:lnTo>
                  <a:cubicBezTo>
                    <a:pt x="13790" y="17321"/>
                    <a:pt x="12552" y="17754"/>
                    <a:pt x="11083" y="17754"/>
                  </a:cubicBezTo>
                  <a:cubicBezTo>
                    <a:pt x="9222" y="17754"/>
                    <a:pt x="7530" y="16993"/>
                    <a:pt x="6314" y="15756"/>
                  </a:cubicBezTo>
                  <a:cubicBezTo>
                    <a:pt x="6261" y="15692"/>
                    <a:pt x="6197" y="15629"/>
                    <a:pt x="6144" y="15565"/>
                  </a:cubicBezTo>
                  <a:cubicBezTo>
                    <a:pt x="5098" y="14423"/>
                    <a:pt x="4442" y="12911"/>
                    <a:pt x="4400" y="11251"/>
                  </a:cubicBezTo>
                  <a:cubicBezTo>
                    <a:pt x="4400" y="11198"/>
                    <a:pt x="4400" y="11135"/>
                    <a:pt x="4400" y="11082"/>
                  </a:cubicBezTo>
                  <a:cubicBezTo>
                    <a:pt x="4400" y="10966"/>
                    <a:pt x="4410" y="10849"/>
                    <a:pt x="4410" y="10733"/>
                  </a:cubicBezTo>
                  <a:cubicBezTo>
                    <a:pt x="4484" y="9242"/>
                    <a:pt x="5055" y="7878"/>
                    <a:pt x="5954" y="6799"/>
                  </a:cubicBezTo>
                  <a:cubicBezTo>
                    <a:pt x="6081" y="6651"/>
                    <a:pt x="6208" y="6514"/>
                    <a:pt x="6335" y="6376"/>
                  </a:cubicBezTo>
                  <a:cubicBezTo>
                    <a:pt x="7551" y="5160"/>
                    <a:pt x="9222" y="4399"/>
                    <a:pt x="11083" y="4399"/>
                  </a:cubicBezTo>
                  <a:close/>
                  <a:moveTo>
                    <a:pt x="36133" y="4399"/>
                  </a:moveTo>
                  <a:cubicBezTo>
                    <a:pt x="38058" y="4399"/>
                    <a:pt x="39676" y="5160"/>
                    <a:pt x="40881" y="6387"/>
                  </a:cubicBezTo>
                  <a:cubicBezTo>
                    <a:pt x="42076" y="7592"/>
                    <a:pt x="42806" y="9253"/>
                    <a:pt x="42806" y="11082"/>
                  </a:cubicBezTo>
                  <a:cubicBezTo>
                    <a:pt x="42806" y="12901"/>
                    <a:pt x="42065" y="14571"/>
                    <a:pt x="40871" y="15787"/>
                  </a:cubicBezTo>
                  <a:lnTo>
                    <a:pt x="40860" y="15787"/>
                  </a:lnTo>
                  <a:cubicBezTo>
                    <a:pt x="39654" y="17004"/>
                    <a:pt x="37984" y="17754"/>
                    <a:pt x="36133" y="17754"/>
                  </a:cubicBezTo>
                  <a:cubicBezTo>
                    <a:pt x="34611" y="17754"/>
                    <a:pt x="33141" y="17236"/>
                    <a:pt x="31967" y="16295"/>
                  </a:cubicBezTo>
                  <a:lnTo>
                    <a:pt x="30349" y="14688"/>
                  </a:lnTo>
                  <a:lnTo>
                    <a:pt x="26669" y="11040"/>
                  </a:lnTo>
                  <a:lnTo>
                    <a:pt x="28784" y="8935"/>
                  </a:lnTo>
                  <a:lnTo>
                    <a:pt x="30666" y="7064"/>
                  </a:lnTo>
                  <a:cubicBezTo>
                    <a:pt x="30825" y="6958"/>
                    <a:pt x="30973" y="6831"/>
                    <a:pt x="31100" y="6683"/>
                  </a:cubicBezTo>
                  <a:cubicBezTo>
                    <a:pt x="32369" y="5234"/>
                    <a:pt x="34209" y="4399"/>
                    <a:pt x="36133" y="4399"/>
                  </a:cubicBezTo>
                  <a:close/>
                  <a:moveTo>
                    <a:pt x="11083" y="0"/>
                  </a:moveTo>
                  <a:cubicBezTo>
                    <a:pt x="7509" y="0"/>
                    <a:pt x="4315" y="1703"/>
                    <a:pt x="2295" y="4336"/>
                  </a:cubicBezTo>
                  <a:cubicBezTo>
                    <a:pt x="857" y="6207"/>
                    <a:pt x="1" y="8544"/>
                    <a:pt x="1" y="11082"/>
                  </a:cubicBezTo>
                  <a:cubicBezTo>
                    <a:pt x="1" y="14000"/>
                    <a:pt x="1143" y="16665"/>
                    <a:pt x="2993" y="18643"/>
                  </a:cubicBezTo>
                  <a:cubicBezTo>
                    <a:pt x="5024" y="20800"/>
                    <a:pt x="7900" y="22153"/>
                    <a:pt x="11083" y="22153"/>
                  </a:cubicBezTo>
                  <a:cubicBezTo>
                    <a:pt x="13430" y="22153"/>
                    <a:pt x="15556" y="21445"/>
                    <a:pt x="17565" y="19975"/>
                  </a:cubicBezTo>
                  <a:cubicBezTo>
                    <a:pt x="17734" y="19880"/>
                    <a:pt x="17893" y="19763"/>
                    <a:pt x="18030" y="19626"/>
                  </a:cubicBezTo>
                  <a:lnTo>
                    <a:pt x="19859" y="17818"/>
                  </a:lnTo>
                  <a:lnTo>
                    <a:pt x="23550" y="14138"/>
                  </a:lnTo>
                  <a:lnTo>
                    <a:pt x="27272" y="17839"/>
                  </a:lnTo>
                  <a:lnTo>
                    <a:pt x="28636" y="19192"/>
                  </a:lnTo>
                  <a:cubicBezTo>
                    <a:pt x="28721" y="19298"/>
                    <a:pt x="28816" y="19393"/>
                    <a:pt x="28922" y="19488"/>
                  </a:cubicBezTo>
                  <a:cubicBezTo>
                    <a:pt x="28964" y="19520"/>
                    <a:pt x="29006" y="19563"/>
                    <a:pt x="29059" y="19594"/>
                  </a:cubicBezTo>
                  <a:cubicBezTo>
                    <a:pt x="29080" y="19626"/>
                    <a:pt x="29112" y="19647"/>
                    <a:pt x="29144" y="19668"/>
                  </a:cubicBezTo>
                  <a:cubicBezTo>
                    <a:pt x="31110" y="21276"/>
                    <a:pt x="33585" y="22153"/>
                    <a:pt x="36133" y="22153"/>
                  </a:cubicBezTo>
                  <a:cubicBezTo>
                    <a:pt x="39316" y="22153"/>
                    <a:pt x="42192" y="20800"/>
                    <a:pt x="44212" y="18643"/>
                  </a:cubicBezTo>
                  <a:cubicBezTo>
                    <a:pt x="46073" y="16665"/>
                    <a:pt x="47205" y="14000"/>
                    <a:pt x="47205" y="11082"/>
                  </a:cubicBezTo>
                  <a:cubicBezTo>
                    <a:pt x="47205" y="8534"/>
                    <a:pt x="46348" y="6186"/>
                    <a:pt x="44899" y="4314"/>
                  </a:cubicBezTo>
                  <a:cubicBezTo>
                    <a:pt x="42869" y="1692"/>
                    <a:pt x="39697" y="0"/>
                    <a:pt x="36133" y="0"/>
                  </a:cubicBezTo>
                  <a:cubicBezTo>
                    <a:pt x="34949" y="0"/>
                    <a:pt x="33786" y="190"/>
                    <a:pt x="32686" y="550"/>
                  </a:cubicBezTo>
                  <a:cubicBezTo>
                    <a:pt x="32443" y="582"/>
                    <a:pt x="31629" y="857"/>
                    <a:pt x="30825" y="1290"/>
                  </a:cubicBezTo>
                  <a:cubicBezTo>
                    <a:pt x="30053" y="1692"/>
                    <a:pt x="29281" y="2231"/>
                    <a:pt x="28932" y="2580"/>
                  </a:cubicBezTo>
                  <a:lnTo>
                    <a:pt x="25495" y="5996"/>
                  </a:lnTo>
                  <a:lnTo>
                    <a:pt x="23550" y="7931"/>
                  </a:lnTo>
                  <a:lnTo>
                    <a:pt x="21604" y="5996"/>
                  </a:lnTo>
                  <a:lnTo>
                    <a:pt x="19553" y="3955"/>
                  </a:lnTo>
                  <a:cubicBezTo>
                    <a:pt x="19521" y="3902"/>
                    <a:pt x="19479" y="3849"/>
                    <a:pt x="19426" y="3796"/>
                  </a:cubicBezTo>
                  <a:cubicBezTo>
                    <a:pt x="18992" y="3299"/>
                    <a:pt x="18527" y="2855"/>
                    <a:pt x="18019" y="2443"/>
                  </a:cubicBezTo>
                  <a:cubicBezTo>
                    <a:pt x="18009" y="2432"/>
                    <a:pt x="17988" y="2422"/>
                    <a:pt x="17977" y="2411"/>
                  </a:cubicBezTo>
                  <a:cubicBezTo>
                    <a:pt x="16031" y="867"/>
                    <a:pt x="13610" y="0"/>
                    <a:pt x="110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41"/>
            <p:cNvSpPr/>
            <p:nvPr/>
          </p:nvSpPr>
          <p:spPr>
            <a:xfrm>
              <a:off x="1093599" y="2005069"/>
              <a:ext cx="475942" cy="1082264"/>
            </a:xfrm>
            <a:custGeom>
              <a:rect b="b" l="l" r="r" t="t"/>
              <a:pathLst>
                <a:path extrusionOk="0" h="16859" w="7414">
                  <a:moveTo>
                    <a:pt x="5409" y="1"/>
                  </a:moveTo>
                  <a:cubicBezTo>
                    <a:pt x="5063" y="1"/>
                    <a:pt x="4721" y="149"/>
                    <a:pt x="4484" y="433"/>
                  </a:cubicBezTo>
                  <a:cubicBezTo>
                    <a:pt x="4283" y="665"/>
                    <a:pt x="4199" y="962"/>
                    <a:pt x="4209" y="1258"/>
                  </a:cubicBezTo>
                  <a:cubicBezTo>
                    <a:pt x="4199" y="1300"/>
                    <a:pt x="4199" y="1363"/>
                    <a:pt x="4199" y="1374"/>
                  </a:cubicBezTo>
                  <a:cubicBezTo>
                    <a:pt x="4178" y="1448"/>
                    <a:pt x="4167" y="1522"/>
                    <a:pt x="4135" y="1585"/>
                  </a:cubicBezTo>
                  <a:cubicBezTo>
                    <a:pt x="4082" y="1723"/>
                    <a:pt x="3998" y="1850"/>
                    <a:pt x="3903" y="1956"/>
                  </a:cubicBezTo>
                  <a:cubicBezTo>
                    <a:pt x="3723" y="2135"/>
                    <a:pt x="3575" y="2146"/>
                    <a:pt x="3332" y="2167"/>
                  </a:cubicBezTo>
                  <a:lnTo>
                    <a:pt x="2295" y="1459"/>
                  </a:lnTo>
                  <a:cubicBezTo>
                    <a:pt x="857" y="3330"/>
                    <a:pt x="1" y="5667"/>
                    <a:pt x="1" y="8205"/>
                  </a:cubicBezTo>
                  <a:cubicBezTo>
                    <a:pt x="1" y="11123"/>
                    <a:pt x="1143" y="13788"/>
                    <a:pt x="2993" y="15766"/>
                  </a:cubicBezTo>
                  <a:lnTo>
                    <a:pt x="3924" y="14867"/>
                  </a:lnTo>
                  <a:cubicBezTo>
                    <a:pt x="3952" y="14867"/>
                    <a:pt x="3979" y="14867"/>
                    <a:pt x="4005" y="14867"/>
                  </a:cubicBezTo>
                  <a:cubicBezTo>
                    <a:pt x="4213" y="14867"/>
                    <a:pt x="4357" y="14875"/>
                    <a:pt x="4527" y="15025"/>
                  </a:cubicBezTo>
                  <a:cubicBezTo>
                    <a:pt x="4643" y="15131"/>
                    <a:pt x="4727" y="15247"/>
                    <a:pt x="4791" y="15374"/>
                  </a:cubicBezTo>
                  <a:cubicBezTo>
                    <a:pt x="4823" y="15438"/>
                    <a:pt x="4854" y="15512"/>
                    <a:pt x="4865" y="15575"/>
                  </a:cubicBezTo>
                  <a:cubicBezTo>
                    <a:pt x="4876" y="15596"/>
                    <a:pt x="4876" y="15660"/>
                    <a:pt x="4886" y="15702"/>
                  </a:cubicBezTo>
                  <a:cubicBezTo>
                    <a:pt x="4897" y="15988"/>
                    <a:pt x="5013" y="16273"/>
                    <a:pt x="5235" y="16495"/>
                  </a:cubicBezTo>
                  <a:cubicBezTo>
                    <a:pt x="5472" y="16737"/>
                    <a:pt x="5785" y="16859"/>
                    <a:pt x="6098" y="16859"/>
                  </a:cubicBezTo>
                  <a:cubicBezTo>
                    <a:pt x="6401" y="16859"/>
                    <a:pt x="6704" y="16745"/>
                    <a:pt x="6938" y="16516"/>
                  </a:cubicBezTo>
                  <a:cubicBezTo>
                    <a:pt x="7413" y="16051"/>
                    <a:pt x="7413" y="15290"/>
                    <a:pt x="6948" y="14814"/>
                  </a:cubicBezTo>
                  <a:lnTo>
                    <a:pt x="6959" y="14814"/>
                  </a:lnTo>
                  <a:cubicBezTo>
                    <a:pt x="6726" y="14581"/>
                    <a:pt x="6430" y="14465"/>
                    <a:pt x="6134" y="14454"/>
                  </a:cubicBezTo>
                  <a:cubicBezTo>
                    <a:pt x="6092" y="14444"/>
                    <a:pt x="6049" y="14444"/>
                    <a:pt x="6039" y="14433"/>
                  </a:cubicBezTo>
                  <a:cubicBezTo>
                    <a:pt x="5965" y="14423"/>
                    <a:pt x="5901" y="14391"/>
                    <a:pt x="5838" y="14359"/>
                  </a:cubicBezTo>
                  <a:cubicBezTo>
                    <a:pt x="5711" y="14285"/>
                    <a:pt x="5584" y="14201"/>
                    <a:pt x="5499" y="14084"/>
                  </a:cubicBezTo>
                  <a:cubicBezTo>
                    <a:pt x="5330" y="13883"/>
                    <a:pt x="5341" y="13735"/>
                    <a:pt x="5341" y="13471"/>
                  </a:cubicBezTo>
                  <a:lnTo>
                    <a:pt x="6144" y="12688"/>
                  </a:lnTo>
                  <a:cubicBezTo>
                    <a:pt x="5098" y="11546"/>
                    <a:pt x="4442" y="10034"/>
                    <a:pt x="4400" y="8374"/>
                  </a:cubicBezTo>
                  <a:cubicBezTo>
                    <a:pt x="4400" y="8321"/>
                    <a:pt x="4400" y="8258"/>
                    <a:pt x="4400" y="8205"/>
                  </a:cubicBezTo>
                  <a:cubicBezTo>
                    <a:pt x="4400" y="8089"/>
                    <a:pt x="4400" y="7972"/>
                    <a:pt x="4410" y="7856"/>
                  </a:cubicBezTo>
                  <a:cubicBezTo>
                    <a:pt x="4484" y="6365"/>
                    <a:pt x="5055" y="5001"/>
                    <a:pt x="5954" y="3922"/>
                  </a:cubicBezTo>
                  <a:lnTo>
                    <a:pt x="4812" y="3161"/>
                  </a:lnTo>
                  <a:cubicBezTo>
                    <a:pt x="4823" y="3045"/>
                    <a:pt x="4844" y="2939"/>
                    <a:pt x="4939" y="2812"/>
                  </a:cubicBezTo>
                  <a:cubicBezTo>
                    <a:pt x="5024" y="2696"/>
                    <a:pt x="5129" y="2601"/>
                    <a:pt x="5256" y="2516"/>
                  </a:cubicBezTo>
                  <a:cubicBezTo>
                    <a:pt x="5320" y="2484"/>
                    <a:pt x="5383" y="2453"/>
                    <a:pt x="5447" y="2421"/>
                  </a:cubicBezTo>
                  <a:cubicBezTo>
                    <a:pt x="5457" y="2421"/>
                    <a:pt x="5499" y="2410"/>
                    <a:pt x="5542" y="2400"/>
                  </a:cubicBezTo>
                  <a:cubicBezTo>
                    <a:pt x="5838" y="2368"/>
                    <a:pt x="6123" y="2220"/>
                    <a:pt x="6335" y="1977"/>
                  </a:cubicBezTo>
                  <a:cubicBezTo>
                    <a:pt x="6758" y="1469"/>
                    <a:pt x="6694" y="708"/>
                    <a:pt x="6187" y="285"/>
                  </a:cubicBezTo>
                  <a:cubicBezTo>
                    <a:pt x="5958" y="93"/>
                    <a:pt x="5682" y="1"/>
                    <a:pt x="54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41"/>
            <p:cNvSpPr/>
            <p:nvPr/>
          </p:nvSpPr>
          <p:spPr>
            <a:xfrm>
              <a:off x="3647982" y="2005069"/>
              <a:ext cx="475942" cy="1082392"/>
            </a:xfrm>
            <a:custGeom>
              <a:rect b="b" l="l" r="r" t="t"/>
              <a:pathLst>
                <a:path extrusionOk="0" h="16861" w="7414">
                  <a:moveTo>
                    <a:pt x="2007" y="1"/>
                  </a:moveTo>
                  <a:cubicBezTo>
                    <a:pt x="1736" y="1"/>
                    <a:pt x="1462" y="93"/>
                    <a:pt x="1238" y="285"/>
                  </a:cubicBezTo>
                  <a:cubicBezTo>
                    <a:pt x="731" y="708"/>
                    <a:pt x="657" y="1469"/>
                    <a:pt x="1090" y="1977"/>
                  </a:cubicBezTo>
                  <a:cubicBezTo>
                    <a:pt x="1291" y="2220"/>
                    <a:pt x="1577" y="2368"/>
                    <a:pt x="1873" y="2400"/>
                  </a:cubicBezTo>
                  <a:cubicBezTo>
                    <a:pt x="1915" y="2410"/>
                    <a:pt x="1957" y="2421"/>
                    <a:pt x="1968" y="2421"/>
                  </a:cubicBezTo>
                  <a:cubicBezTo>
                    <a:pt x="2042" y="2453"/>
                    <a:pt x="2105" y="2484"/>
                    <a:pt x="2169" y="2527"/>
                  </a:cubicBezTo>
                  <a:cubicBezTo>
                    <a:pt x="2285" y="2601"/>
                    <a:pt x="2401" y="2696"/>
                    <a:pt x="2486" y="2823"/>
                  </a:cubicBezTo>
                  <a:cubicBezTo>
                    <a:pt x="2570" y="2939"/>
                    <a:pt x="2602" y="3045"/>
                    <a:pt x="2602" y="3161"/>
                  </a:cubicBezTo>
                  <a:lnTo>
                    <a:pt x="1460" y="3933"/>
                  </a:lnTo>
                  <a:cubicBezTo>
                    <a:pt x="2370" y="5011"/>
                    <a:pt x="2930" y="6365"/>
                    <a:pt x="3004" y="7867"/>
                  </a:cubicBezTo>
                  <a:cubicBezTo>
                    <a:pt x="3015" y="7972"/>
                    <a:pt x="3015" y="8089"/>
                    <a:pt x="3015" y="8205"/>
                  </a:cubicBezTo>
                  <a:cubicBezTo>
                    <a:pt x="3015" y="8258"/>
                    <a:pt x="3015" y="8321"/>
                    <a:pt x="3015" y="8374"/>
                  </a:cubicBezTo>
                  <a:cubicBezTo>
                    <a:pt x="2972" y="10034"/>
                    <a:pt x="2327" y="11546"/>
                    <a:pt x="1280" y="12688"/>
                  </a:cubicBezTo>
                  <a:lnTo>
                    <a:pt x="2084" y="13471"/>
                  </a:lnTo>
                  <a:cubicBezTo>
                    <a:pt x="2084" y="13735"/>
                    <a:pt x="2095" y="13883"/>
                    <a:pt x="1925" y="14084"/>
                  </a:cubicBezTo>
                  <a:cubicBezTo>
                    <a:pt x="1830" y="14201"/>
                    <a:pt x="1714" y="14296"/>
                    <a:pt x="1587" y="14359"/>
                  </a:cubicBezTo>
                  <a:cubicBezTo>
                    <a:pt x="1524" y="14391"/>
                    <a:pt x="1450" y="14423"/>
                    <a:pt x="1386" y="14433"/>
                  </a:cubicBezTo>
                  <a:cubicBezTo>
                    <a:pt x="1365" y="14444"/>
                    <a:pt x="1323" y="14444"/>
                    <a:pt x="1280" y="14454"/>
                  </a:cubicBezTo>
                  <a:cubicBezTo>
                    <a:pt x="984" y="14465"/>
                    <a:pt x="688" y="14581"/>
                    <a:pt x="466" y="14814"/>
                  </a:cubicBezTo>
                  <a:cubicBezTo>
                    <a:pt x="1" y="15290"/>
                    <a:pt x="12" y="16051"/>
                    <a:pt x="477" y="16516"/>
                  </a:cubicBezTo>
                  <a:cubicBezTo>
                    <a:pt x="712" y="16746"/>
                    <a:pt x="1017" y="16860"/>
                    <a:pt x="1323" y="16860"/>
                  </a:cubicBezTo>
                  <a:cubicBezTo>
                    <a:pt x="1636" y="16860"/>
                    <a:pt x="1949" y="16741"/>
                    <a:pt x="2190" y="16506"/>
                  </a:cubicBezTo>
                  <a:cubicBezTo>
                    <a:pt x="2401" y="16273"/>
                    <a:pt x="2518" y="15988"/>
                    <a:pt x="2528" y="15702"/>
                  </a:cubicBezTo>
                  <a:cubicBezTo>
                    <a:pt x="2539" y="15660"/>
                    <a:pt x="2539" y="15596"/>
                    <a:pt x="2549" y="15575"/>
                  </a:cubicBezTo>
                  <a:cubicBezTo>
                    <a:pt x="2570" y="15512"/>
                    <a:pt x="2592" y="15438"/>
                    <a:pt x="2623" y="15374"/>
                  </a:cubicBezTo>
                  <a:cubicBezTo>
                    <a:pt x="2687" y="15247"/>
                    <a:pt x="2782" y="15131"/>
                    <a:pt x="2888" y="15036"/>
                  </a:cubicBezTo>
                  <a:cubicBezTo>
                    <a:pt x="3058" y="14875"/>
                    <a:pt x="3203" y="14867"/>
                    <a:pt x="3421" y="14867"/>
                  </a:cubicBezTo>
                  <a:cubicBezTo>
                    <a:pt x="3447" y="14867"/>
                    <a:pt x="3473" y="14867"/>
                    <a:pt x="3501" y="14867"/>
                  </a:cubicBezTo>
                  <a:lnTo>
                    <a:pt x="4421" y="15766"/>
                  </a:lnTo>
                  <a:cubicBezTo>
                    <a:pt x="6272" y="13788"/>
                    <a:pt x="7414" y="11123"/>
                    <a:pt x="7414" y="8205"/>
                  </a:cubicBezTo>
                  <a:cubicBezTo>
                    <a:pt x="7414" y="5667"/>
                    <a:pt x="6557" y="3330"/>
                    <a:pt x="5129" y="1459"/>
                  </a:cubicBezTo>
                  <a:lnTo>
                    <a:pt x="4083" y="2167"/>
                  </a:lnTo>
                  <a:cubicBezTo>
                    <a:pt x="3839" y="2146"/>
                    <a:pt x="3691" y="2135"/>
                    <a:pt x="3522" y="1956"/>
                  </a:cubicBezTo>
                  <a:cubicBezTo>
                    <a:pt x="3416" y="1850"/>
                    <a:pt x="3332" y="1723"/>
                    <a:pt x="3279" y="1585"/>
                  </a:cubicBezTo>
                  <a:cubicBezTo>
                    <a:pt x="3258" y="1522"/>
                    <a:pt x="3237" y="1448"/>
                    <a:pt x="3226" y="1385"/>
                  </a:cubicBezTo>
                  <a:cubicBezTo>
                    <a:pt x="3216" y="1363"/>
                    <a:pt x="3216" y="1300"/>
                    <a:pt x="3216" y="1258"/>
                  </a:cubicBezTo>
                  <a:cubicBezTo>
                    <a:pt x="3226" y="972"/>
                    <a:pt x="3131" y="676"/>
                    <a:pt x="2930" y="433"/>
                  </a:cubicBezTo>
                  <a:cubicBezTo>
                    <a:pt x="2694" y="149"/>
                    <a:pt x="2352" y="1"/>
                    <a:pt x="20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41"/>
            <p:cNvSpPr/>
            <p:nvPr/>
          </p:nvSpPr>
          <p:spPr>
            <a:xfrm>
              <a:off x="2197368" y="2129286"/>
              <a:ext cx="923252" cy="904829"/>
            </a:xfrm>
            <a:custGeom>
              <a:rect b="b" l="l" r="r" t="t"/>
              <a:pathLst>
                <a:path extrusionOk="0" h="14095" w="14382">
                  <a:moveTo>
                    <a:pt x="1327" y="0"/>
                  </a:moveTo>
                  <a:cubicBezTo>
                    <a:pt x="1031" y="0"/>
                    <a:pt x="737" y="109"/>
                    <a:pt x="508" y="327"/>
                  </a:cubicBezTo>
                  <a:cubicBezTo>
                    <a:pt x="22" y="782"/>
                    <a:pt x="1" y="1543"/>
                    <a:pt x="455" y="2030"/>
                  </a:cubicBezTo>
                  <a:cubicBezTo>
                    <a:pt x="677" y="2262"/>
                    <a:pt x="963" y="2389"/>
                    <a:pt x="1259" y="2400"/>
                  </a:cubicBezTo>
                  <a:cubicBezTo>
                    <a:pt x="1301" y="2410"/>
                    <a:pt x="1344" y="2421"/>
                    <a:pt x="1365" y="2421"/>
                  </a:cubicBezTo>
                  <a:cubicBezTo>
                    <a:pt x="1428" y="2442"/>
                    <a:pt x="1502" y="2474"/>
                    <a:pt x="1555" y="2505"/>
                  </a:cubicBezTo>
                  <a:cubicBezTo>
                    <a:pt x="1692" y="2580"/>
                    <a:pt x="1798" y="2664"/>
                    <a:pt x="1893" y="2780"/>
                  </a:cubicBezTo>
                  <a:cubicBezTo>
                    <a:pt x="2052" y="2971"/>
                    <a:pt x="2052" y="3119"/>
                    <a:pt x="2041" y="3351"/>
                  </a:cubicBezTo>
                  <a:lnTo>
                    <a:pt x="1153" y="4155"/>
                  </a:lnTo>
                  <a:lnTo>
                    <a:pt x="10078" y="13027"/>
                  </a:lnTo>
                  <a:lnTo>
                    <a:pt x="10903" y="12181"/>
                  </a:lnTo>
                  <a:cubicBezTo>
                    <a:pt x="10952" y="12179"/>
                    <a:pt x="10997" y="12177"/>
                    <a:pt x="11040" y="12177"/>
                  </a:cubicBezTo>
                  <a:cubicBezTo>
                    <a:pt x="11200" y="12177"/>
                    <a:pt x="11324" y="12202"/>
                    <a:pt x="11474" y="12318"/>
                  </a:cubicBezTo>
                  <a:cubicBezTo>
                    <a:pt x="11590" y="12414"/>
                    <a:pt x="11675" y="12530"/>
                    <a:pt x="11749" y="12657"/>
                  </a:cubicBezTo>
                  <a:cubicBezTo>
                    <a:pt x="11780" y="12720"/>
                    <a:pt x="11812" y="12784"/>
                    <a:pt x="11833" y="12858"/>
                  </a:cubicBezTo>
                  <a:cubicBezTo>
                    <a:pt x="11833" y="12868"/>
                    <a:pt x="11844" y="12911"/>
                    <a:pt x="11854" y="12953"/>
                  </a:cubicBezTo>
                  <a:cubicBezTo>
                    <a:pt x="11865" y="13249"/>
                    <a:pt x="11992" y="13545"/>
                    <a:pt x="12225" y="13767"/>
                  </a:cubicBezTo>
                  <a:cubicBezTo>
                    <a:pt x="12458" y="13986"/>
                    <a:pt x="12755" y="14094"/>
                    <a:pt x="13051" y="14094"/>
                  </a:cubicBezTo>
                  <a:cubicBezTo>
                    <a:pt x="13372" y="14094"/>
                    <a:pt x="13691" y="13967"/>
                    <a:pt x="13927" y="13714"/>
                  </a:cubicBezTo>
                  <a:cubicBezTo>
                    <a:pt x="14382" y="13228"/>
                    <a:pt x="14361" y="12466"/>
                    <a:pt x="13874" y="12012"/>
                  </a:cubicBezTo>
                  <a:lnTo>
                    <a:pt x="13885" y="12012"/>
                  </a:lnTo>
                  <a:cubicBezTo>
                    <a:pt x="13652" y="11800"/>
                    <a:pt x="13367" y="11695"/>
                    <a:pt x="13070" y="11684"/>
                  </a:cubicBezTo>
                  <a:cubicBezTo>
                    <a:pt x="13028" y="11673"/>
                    <a:pt x="12975" y="11673"/>
                    <a:pt x="12954" y="11673"/>
                  </a:cubicBezTo>
                  <a:cubicBezTo>
                    <a:pt x="12880" y="11652"/>
                    <a:pt x="12817" y="11631"/>
                    <a:pt x="12753" y="11599"/>
                  </a:cubicBezTo>
                  <a:cubicBezTo>
                    <a:pt x="12616" y="11536"/>
                    <a:pt x="12499" y="11451"/>
                    <a:pt x="12394" y="11346"/>
                  </a:cubicBezTo>
                  <a:cubicBezTo>
                    <a:pt x="12246" y="11176"/>
                    <a:pt x="12225" y="11039"/>
                    <a:pt x="12225" y="10827"/>
                  </a:cubicBezTo>
                  <a:lnTo>
                    <a:pt x="13155" y="9876"/>
                  </a:lnTo>
                  <a:lnTo>
                    <a:pt x="4410" y="1184"/>
                  </a:lnTo>
                  <a:lnTo>
                    <a:pt x="3480" y="2040"/>
                  </a:lnTo>
                  <a:cubicBezTo>
                    <a:pt x="3226" y="2030"/>
                    <a:pt x="3067" y="2030"/>
                    <a:pt x="2877" y="1860"/>
                  </a:cubicBezTo>
                  <a:cubicBezTo>
                    <a:pt x="2771" y="1755"/>
                    <a:pt x="2686" y="1638"/>
                    <a:pt x="2623" y="1512"/>
                  </a:cubicBezTo>
                  <a:cubicBezTo>
                    <a:pt x="2591" y="1437"/>
                    <a:pt x="2570" y="1374"/>
                    <a:pt x="2549" y="1300"/>
                  </a:cubicBezTo>
                  <a:cubicBezTo>
                    <a:pt x="2549" y="1289"/>
                    <a:pt x="2538" y="1226"/>
                    <a:pt x="2538" y="1184"/>
                  </a:cubicBezTo>
                  <a:cubicBezTo>
                    <a:pt x="2528" y="888"/>
                    <a:pt x="2422" y="602"/>
                    <a:pt x="2211" y="380"/>
                  </a:cubicBezTo>
                  <a:cubicBezTo>
                    <a:pt x="1969" y="127"/>
                    <a:pt x="1647" y="0"/>
                    <a:pt x="13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41"/>
            <p:cNvSpPr/>
            <p:nvPr/>
          </p:nvSpPr>
          <p:spPr>
            <a:xfrm>
              <a:off x="2089456" y="2129286"/>
              <a:ext cx="923894" cy="904829"/>
            </a:xfrm>
            <a:custGeom>
              <a:rect b="b" l="l" r="r" t="t"/>
              <a:pathLst>
                <a:path extrusionOk="0" h="14095" w="14392">
                  <a:moveTo>
                    <a:pt x="13058" y="0"/>
                  </a:moveTo>
                  <a:cubicBezTo>
                    <a:pt x="12737" y="0"/>
                    <a:pt x="12418" y="127"/>
                    <a:pt x="12182" y="380"/>
                  </a:cubicBezTo>
                  <a:cubicBezTo>
                    <a:pt x="11960" y="602"/>
                    <a:pt x="11854" y="888"/>
                    <a:pt x="11854" y="1184"/>
                  </a:cubicBezTo>
                  <a:cubicBezTo>
                    <a:pt x="11844" y="1226"/>
                    <a:pt x="11844" y="1289"/>
                    <a:pt x="11833" y="1300"/>
                  </a:cubicBezTo>
                  <a:cubicBezTo>
                    <a:pt x="11822" y="1374"/>
                    <a:pt x="11791" y="1448"/>
                    <a:pt x="11759" y="1512"/>
                  </a:cubicBezTo>
                  <a:cubicBezTo>
                    <a:pt x="11706" y="1638"/>
                    <a:pt x="11611" y="1755"/>
                    <a:pt x="11505" y="1860"/>
                  </a:cubicBezTo>
                  <a:cubicBezTo>
                    <a:pt x="11325" y="2030"/>
                    <a:pt x="11177" y="2030"/>
                    <a:pt x="10934" y="2040"/>
                  </a:cubicBezTo>
                  <a:lnTo>
                    <a:pt x="9982" y="1194"/>
                  </a:lnTo>
                  <a:lnTo>
                    <a:pt x="1248" y="9876"/>
                  </a:lnTo>
                  <a:lnTo>
                    <a:pt x="2168" y="10806"/>
                  </a:lnTo>
                  <a:cubicBezTo>
                    <a:pt x="2157" y="11018"/>
                    <a:pt x="2147" y="11166"/>
                    <a:pt x="1988" y="11335"/>
                  </a:cubicBezTo>
                  <a:cubicBezTo>
                    <a:pt x="1893" y="11451"/>
                    <a:pt x="1766" y="11536"/>
                    <a:pt x="1639" y="11599"/>
                  </a:cubicBezTo>
                  <a:cubicBezTo>
                    <a:pt x="1576" y="11631"/>
                    <a:pt x="1502" y="11652"/>
                    <a:pt x="1438" y="11663"/>
                  </a:cubicBezTo>
                  <a:cubicBezTo>
                    <a:pt x="1417" y="11673"/>
                    <a:pt x="1354" y="11673"/>
                    <a:pt x="1312" y="11684"/>
                  </a:cubicBezTo>
                  <a:cubicBezTo>
                    <a:pt x="1026" y="11684"/>
                    <a:pt x="730" y="11800"/>
                    <a:pt x="508" y="12012"/>
                  </a:cubicBezTo>
                  <a:cubicBezTo>
                    <a:pt x="21" y="12466"/>
                    <a:pt x="0" y="13228"/>
                    <a:pt x="455" y="13714"/>
                  </a:cubicBezTo>
                  <a:cubicBezTo>
                    <a:pt x="691" y="13967"/>
                    <a:pt x="1010" y="14094"/>
                    <a:pt x="1331" y="14094"/>
                  </a:cubicBezTo>
                  <a:cubicBezTo>
                    <a:pt x="1627" y="14094"/>
                    <a:pt x="1924" y="13986"/>
                    <a:pt x="2157" y="13767"/>
                  </a:cubicBezTo>
                  <a:cubicBezTo>
                    <a:pt x="2390" y="13545"/>
                    <a:pt x="2517" y="13249"/>
                    <a:pt x="2528" y="12953"/>
                  </a:cubicBezTo>
                  <a:cubicBezTo>
                    <a:pt x="2538" y="12911"/>
                    <a:pt x="2549" y="12868"/>
                    <a:pt x="2549" y="12858"/>
                  </a:cubicBezTo>
                  <a:cubicBezTo>
                    <a:pt x="2570" y="12784"/>
                    <a:pt x="2602" y="12720"/>
                    <a:pt x="2633" y="12657"/>
                  </a:cubicBezTo>
                  <a:cubicBezTo>
                    <a:pt x="2707" y="12530"/>
                    <a:pt x="2802" y="12414"/>
                    <a:pt x="2908" y="12318"/>
                  </a:cubicBezTo>
                  <a:cubicBezTo>
                    <a:pt x="3067" y="12199"/>
                    <a:pt x="3190" y="12176"/>
                    <a:pt x="3353" y="12176"/>
                  </a:cubicBezTo>
                  <a:cubicBezTo>
                    <a:pt x="3407" y="12176"/>
                    <a:pt x="3466" y="12178"/>
                    <a:pt x="3532" y="12181"/>
                  </a:cubicBezTo>
                  <a:lnTo>
                    <a:pt x="4346" y="13006"/>
                  </a:lnTo>
                  <a:lnTo>
                    <a:pt x="13271" y="4123"/>
                  </a:lnTo>
                  <a:lnTo>
                    <a:pt x="12341" y="3299"/>
                  </a:lnTo>
                  <a:cubicBezTo>
                    <a:pt x="12341" y="3098"/>
                    <a:pt x="12351" y="2960"/>
                    <a:pt x="12489" y="2780"/>
                  </a:cubicBezTo>
                  <a:cubicBezTo>
                    <a:pt x="12584" y="2664"/>
                    <a:pt x="12700" y="2580"/>
                    <a:pt x="12827" y="2505"/>
                  </a:cubicBezTo>
                  <a:cubicBezTo>
                    <a:pt x="12890" y="2474"/>
                    <a:pt x="12954" y="2442"/>
                    <a:pt x="13028" y="2421"/>
                  </a:cubicBezTo>
                  <a:cubicBezTo>
                    <a:pt x="13038" y="2421"/>
                    <a:pt x="13081" y="2410"/>
                    <a:pt x="13123" y="2400"/>
                  </a:cubicBezTo>
                  <a:cubicBezTo>
                    <a:pt x="13419" y="2389"/>
                    <a:pt x="13715" y="2262"/>
                    <a:pt x="13937" y="2030"/>
                  </a:cubicBezTo>
                  <a:cubicBezTo>
                    <a:pt x="14392" y="1543"/>
                    <a:pt x="14360" y="782"/>
                    <a:pt x="13884" y="327"/>
                  </a:cubicBezTo>
                  <a:cubicBezTo>
                    <a:pt x="13651" y="109"/>
                    <a:pt x="13354" y="0"/>
                    <a:pt x="130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41"/>
            <p:cNvSpPr/>
            <p:nvPr/>
          </p:nvSpPr>
          <p:spPr>
            <a:xfrm>
              <a:off x="828217" y="1511473"/>
              <a:ext cx="992455" cy="958560"/>
            </a:xfrm>
            <a:custGeom>
              <a:rect b="b" l="l" r="r" t="t"/>
              <a:pathLst>
                <a:path extrusionOk="0" h="14932" w="15460">
                  <a:moveTo>
                    <a:pt x="888" y="1"/>
                  </a:moveTo>
                  <a:cubicBezTo>
                    <a:pt x="402" y="1"/>
                    <a:pt x="0" y="403"/>
                    <a:pt x="0" y="889"/>
                  </a:cubicBezTo>
                  <a:lnTo>
                    <a:pt x="0" y="14043"/>
                  </a:lnTo>
                  <a:cubicBezTo>
                    <a:pt x="0" y="14530"/>
                    <a:pt x="391" y="14932"/>
                    <a:pt x="888" y="14932"/>
                  </a:cubicBezTo>
                  <a:lnTo>
                    <a:pt x="14572" y="14932"/>
                  </a:lnTo>
                  <a:cubicBezTo>
                    <a:pt x="15069" y="14932"/>
                    <a:pt x="15460" y="14530"/>
                    <a:pt x="15460" y="14043"/>
                  </a:cubicBezTo>
                  <a:lnTo>
                    <a:pt x="15460" y="889"/>
                  </a:lnTo>
                  <a:cubicBezTo>
                    <a:pt x="15460" y="403"/>
                    <a:pt x="15069" y="1"/>
                    <a:pt x="145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41"/>
            <p:cNvSpPr/>
            <p:nvPr/>
          </p:nvSpPr>
          <p:spPr>
            <a:xfrm>
              <a:off x="828217" y="1592937"/>
              <a:ext cx="992455" cy="877096"/>
            </a:xfrm>
            <a:custGeom>
              <a:rect b="b" l="l" r="r" t="t"/>
              <a:pathLst>
                <a:path extrusionOk="0" h="13663" w="15460">
                  <a:moveTo>
                    <a:pt x="0" y="1"/>
                  </a:moveTo>
                  <a:lnTo>
                    <a:pt x="0" y="12975"/>
                  </a:lnTo>
                  <a:cubicBezTo>
                    <a:pt x="0" y="13356"/>
                    <a:pt x="307" y="13663"/>
                    <a:pt x="688" y="13663"/>
                  </a:cubicBezTo>
                  <a:lnTo>
                    <a:pt x="14773" y="13663"/>
                  </a:lnTo>
                  <a:cubicBezTo>
                    <a:pt x="15153" y="13663"/>
                    <a:pt x="15460" y="13356"/>
                    <a:pt x="15460" y="12975"/>
                  </a:cubicBezTo>
                  <a:lnTo>
                    <a:pt x="15460" y="1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41"/>
            <p:cNvSpPr/>
            <p:nvPr/>
          </p:nvSpPr>
          <p:spPr>
            <a:xfrm>
              <a:off x="901527" y="1654050"/>
              <a:ext cx="351660" cy="351660"/>
            </a:xfrm>
            <a:custGeom>
              <a:rect b="b" l="l" r="r" t="t"/>
              <a:pathLst>
                <a:path extrusionOk="0" h="5478" w="5478">
                  <a:moveTo>
                    <a:pt x="2739" y="709"/>
                  </a:moveTo>
                  <a:cubicBezTo>
                    <a:pt x="2919" y="709"/>
                    <a:pt x="3098" y="730"/>
                    <a:pt x="3257" y="772"/>
                  </a:cubicBezTo>
                  <a:cubicBezTo>
                    <a:pt x="4124" y="1005"/>
                    <a:pt x="4769" y="1798"/>
                    <a:pt x="4769" y="2739"/>
                  </a:cubicBezTo>
                  <a:cubicBezTo>
                    <a:pt x="4769" y="3860"/>
                    <a:pt x="3860" y="4769"/>
                    <a:pt x="2739" y="4769"/>
                  </a:cubicBezTo>
                  <a:cubicBezTo>
                    <a:pt x="2654" y="4769"/>
                    <a:pt x="2580" y="4759"/>
                    <a:pt x="2496" y="4759"/>
                  </a:cubicBezTo>
                  <a:cubicBezTo>
                    <a:pt x="2020" y="4695"/>
                    <a:pt x="1597" y="4473"/>
                    <a:pt x="1280" y="4156"/>
                  </a:cubicBezTo>
                  <a:cubicBezTo>
                    <a:pt x="1142" y="4008"/>
                    <a:pt x="1015" y="3839"/>
                    <a:pt x="931" y="3649"/>
                  </a:cubicBezTo>
                  <a:cubicBezTo>
                    <a:pt x="783" y="3374"/>
                    <a:pt x="709" y="3067"/>
                    <a:pt x="709" y="2739"/>
                  </a:cubicBezTo>
                  <a:cubicBezTo>
                    <a:pt x="709" y="2591"/>
                    <a:pt x="719" y="2454"/>
                    <a:pt x="751" y="2327"/>
                  </a:cubicBezTo>
                  <a:cubicBezTo>
                    <a:pt x="783" y="2147"/>
                    <a:pt x="846" y="1978"/>
                    <a:pt x="931" y="1819"/>
                  </a:cubicBezTo>
                  <a:cubicBezTo>
                    <a:pt x="1259" y="1164"/>
                    <a:pt x="1946" y="709"/>
                    <a:pt x="2739" y="709"/>
                  </a:cubicBezTo>
                  <a:close/>
                  <a:moveTo>
                    <a:pt x="2739" y="0"/>
                  </a:moveTo>
                  <a:cubicBezTo>
                    <a:pt x="1555" y="0"/>
                    <a:pt x="540" y="762"/>
                    <a:pt x="159" y="1819"/>
                  </a:cubicBezTo>
                  <a:cubicBezTo>
                    <a:pt x="138" y="1893"/>
                    <a:pt x="106" y="1967"/>
                    <a:pt x="95" y="2041"/>
                  </a:cubicBezTo>
                  <a:cubicBezTo>
                    <a:pt x="32" y="2263"/>
                    <a:pt x="0" y="2496"/>
                    <a:pt x="0" y="2739"/>
                  </a:cubicBezTo>
                  <a:cubicBezTo>
                    <a:pt x="0" y="3289"/>
                    <a:pt x="159" y="3797"/>
                    <a:pt x="444" y="4230"/>
                  </a:cubicBezTo>
                  <a:cubicBezTo>
                    <a:pt x="529" y="4357"/>
                    <a:pt x="624" y="4484"/>
                    <a:pt x="730" y="4590"/>
                  </a:cubicBezTo>
                  <a:cubicBezTo>
                    <a:pt x="1142" y="5044"/>
                    <a:pt x="1703" y="5351"/>
                    <a:pt x="2337" y="5446"/>
                  </a:cubicBezTo>
                  <a:cubicBezTo>
                    <a:pt x="2464" y="5467"/>
                    <a:pt x="2602" y="5478"/>
                    <a:pt x="2739" y="5478"/>
                  </a:cubicBezTo>
                  <a:cubicBezTo>
                    <a:pt x="4251" y="5478"/>
                    <a:pt x="5478" y="4251"/>
                    <a:pt x="5478" y="2739"/>
                  </a:cubicBezTo>
                  <a:cubicBezTo>
                    <a:pt x="5478" y="1460"/>
                    <a:pt x="4589" y="381"/>
                    <a:pt x="3395" y="85"/>
                  </a:cubicBezTo>
                  <a:cubicBezTo>
                    <a:pt x="3183" y="32"/>
                    <a:pt x="2961" y="0"/>
                    <a:pt x="27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41"/>
            <p:cNvSpPr/>
            <p:nvPr/>
          </p:nvSpPr>
          <p:spPr>
            <a:xfrm>
              <a:off x="930030" y="1887528"/>
              <a:ext cx="131728" cy="116193"/>
            </a:xfrm>
            <a:custGeom>
              <a:rect b="b" l="l" r="r" t="t"/>
              <a:pathLst>
                <a:path extrusionOk="0" h="1810" w="2052">
                  <a:moveTo>
                    <a:pt x="0" y="1"/>
                  </a:moveTo>
                  <a:lnTo>
                    <a:pt x="0" y="593"/>
                  </a:lnTo>
                  <a:cubicBezTo>
                    <a:pt x="85" y="720"/>
                    <a:pt x="180" y="847"/>
                    <a:pt x="286" y="953"/>
                  </a:cubicBezTo>
                  <a:cubicBezTo>
                    <a:pt x="698" y="1407"/>
                    <a:pt x="1259" y="1714"/>
                    <a:pt x="1893" y="1809"/>
                  </a:cubicBezTo>
                  <a:lnTo>
                    <a:pt x="2052" y="1122"/>
                  </a:lnTo>
                  <a:cubicBezTo>
                    <a:pt x="1576" y="1058"/>
                    <a:pt x="1153" y="847"/>
                    <a:pt x="836" y="519"/>
                  </a:cubicBezTo>
                  <a:cubicBezTo>
                    <a:pt x="698" y="371"/>
                    <a:pt x="571" y="202"/>
                    <a:pt x="487" y="2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41"/>
            <p:cNvSpPr/>
            <p:nvPr/>
          </p:nvSpPr>
          <p:spPr>
            <a:xfrm>
              <a:off x="901527" y="1770821"/>
              <a:ext cx="82170" cy="177884"/>
            </a:xfrm>
            <a:custGeom>
              <a:rect b="b" l="l" r="r" t="t"/>
              <a:pathLst>
                <a:path extrusionOk="0" h="2771" w="1280">
                  <a:moveTo>
                    <a:pt x="159" y="0"/>
                  </a:moveTo>
                  <a:cubicBezTo>
                    <a:pt x="138" y="74"/>
                    <a:pt x="106" y="148"/>
                    <a:pt x="95" y="222"/>
                  </a:cubicBezTo>
                  <a:cubicBezTo>
                    <a:pt x="32" y="444"/>
                    <a:pt x="0" y="677"/>
                    <a:pt x="0" y="920"/>
                  </a:cubicBezTo>
                  <a:cubicBezTo>
                    <a:pt x="0" y="1629"/>
                    <a:pt x="275" y="2284"/>
                    <a:pt x="730" y="2771"/>
                  </a:cubicBezTo>
                  <a:lnTo>
                    <a:pt x="1280" y="2337"/>
                  </a:lnTo>
                  <a:cubicBezTo>
                    <a:pt x="931" y="1967"/>
                    <a:pt x="709" y="1470"/>
                    <a:pt x="709" y="920"/>
                  </a:cubicBezTo>
                  <a:cubicBezTo>
                    <a:pt x="709" y="783"/>
                    <a:pt x="719" y="645"/>
                    <a:pt x="751" y="508"/>
                  </a:cubicBezTo>
                  <a:cubicBezTo>
                    <a:pt x="783" y="328"/>
                    <a:pt x="846" y="159"/>
                    <a:pt x="9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41"/>
            <p:cNvSpPr/>
            <p:nvPr/>
          </p:nvSpPr>
          <p:spPr>
            <a:xfrm>
              <a:off x="907626" y="1654050"/>
              <a:ext cx="211843" cy="149382"/>
            </a:xfrm>
            <a:custGeom>
              <a:rect b="b" l="l" r="r" t="t"/>
              <a:pathLst>
                <a:path extrusionOk="0" h="2327" w="3300">
                  <a:moveTo>
                    <a:pt x="2644" y="0"/>
                  </a:moveTo>
                  <a:cubicBezTo>
                    <a:pt x="1375" y="0"/>
                    <a:pt x="307" y="867"/>
                    <a:pt x="0" y="2041"/>
                  </a:cubicBezTo>
                  <a:lnTo>
                    <a:pt x="656" y="2327"/>
                  </a:lnTo>
                  <a:cubicBezTo>
                    <a:pt x="846" y="1407"/>
                    <a:pt x="1661" y="709"/>
                    <a:pt x="2644" y="709"/>
                  </a:cubicBezTo>
                  <a:cubicBezTo>
                    <a:pt x="2824" y="709"/>
                    <a:pt x="3003" y="730"/>
                    <a:pt x="3162" y="772"/>
                  </a:cubicBezTo>
                  <a:lnTo>
                    <a:pt x="3300" y="85"/>
                  </a:lnTo>
                  <a:cubicBezTo>
                    <a:pt x="3088" y="32"/>
                    <a:pt x="2866" y="0"/>
                    <a:pt x="26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41"/>
            <p:cNvSpPr/>
            <p:nvPr/>
          </p:nvSpPr>
          <p:spPr>
            <a:xfrm>
              <a:off x="1321684" y="1747711"/>
              <a:ext cx="425677" cy="28567"/>
            </a:xfrm>
            <a:custGeom>
              <a:rect b="b" l="l" r="r" t="t"/>
              <a:pathLst>
                <a:path extrusionOk="0" h="445" w="6631">
                  <a:moveTo>
                    <a:pt x="1" y="1"/>
                  </a:moveTo>
                  <a:lnTo>
                    <a:pt x="1" y="445"/>
                  </a:lnTo>
                  <a:lnTo>
                    <a:pt x="6631" y="445"/>
                  </a:lnTo>
                  <a:lnTo>
                    <a:pt x="66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41"/>
            <p:cNvSpPr/>
            <p:nvPr/>
          </p:nvSpPr>
          <p:spPr>
            <a:xfrm>
              <a:off x="1321684" y="1815629"/>
              <a:ext cx="425677" cy="28567"/>
            </a:xfrm>
            <a:custGeom>
              <a:rect b="b" l="l" r="r" t="t"/>
              <a:pathLst>
                <a:path extrusionOk="0" h="445" w="6631">
                  <a:moveTo>
                    <a:pt x="1" y="0"/>
                  </a:moveTo>
                  <a:lnTo>
                    <a:pt x="1" y="444"/>
                  </a:lnTo>
                  <a:lnTo>
                    <a:pt x="6631" y="444"/>
                  </a:lnTo>
                  <a:lnTo>
                    <a:pt x="66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41"/>
            <p:cNvSpPr/>
            <p:nvPr/>
          </p:nvSpPr>
          <p:spPr>
            <a:xfrm>
              <a:off x="1321684" y="1883483"/>
              <a:ext cx="190852" cy="28567"/>
            </a:xfrm>
            <a:custGeom>
              <a:rect b="b" l="l" r="r" t="t"/>
              <a:pathLst>
                <a:path extrusionOk="0" h="445" w="2973">
                  <a:moveTo>
                    <a:pt x="1" y="0"/>
                  </a:moveTo>
                  <a:lnTo>
                    <a:pt x="1" y="445"/>
                  </a:lnTo>
                  <a:lnTo>
                    <a:pt x="2972" y="445"/>
                  </a:lnTo>
                  <a:lnTo>
                    <a:pt x="29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41"/>
            <p:cNvSpPr/>
            <p:nvPr/>
          </p:nvSpPr>
          <p:spPr>
            <a:xfrm>
              <a:off x="1541616" y="1883483"/>
              <a:ext cx="205745" cy="28567"/>
            </a:xfrm>
            <a:custGeom>
              <a:rect b="b" l="l" r="r" t="t"/>
              <a:pathLst>
                <a:path extrusionOk="0" h="445" w="3205">
                  <a:moveTo>
                    <a:pt x="1" y="0"/>
                  </a:moveTo>
                  <a:lnTo>
                    <a:pt x="1" y="445"/>
                  </a:lnTo>
                  <a:lnTo>
                    <a:pt x="3205" y="445"/>
                  </a:lnTo>
                  <a:lnTo>
                    <a:pt x="320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41"/>
            <p:cNvSpPr/>
            <p:nvPr/>
          </p:nvSpPr>
          <p:spPr>
            <a:xfrm>
              <a:off x="930672" y="2125113"/>
              <a:ext cx="413480" cy="28631"/>
            </a:xfrm>
            <a:custGeom>
              <a:rect b="b" l="l" r="r" t="t"/>
              <a:pathLst>
                <a:path extrusionOk="0" h="446" w="6441">
                  <a:moveTo>
                    <a:pt x="1" y="1"/>
                  </a:moveTo>
                  <a:lnTo>
                    <a:pt x="1" y="445"/>
                  </a:lnTo>
                  <a:lnTo>
                    <a:pt x="6441" y="445"/>
                  </a:lnTo>
                  <a:lnTo>
                    <a:pt x="64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41"/>
            <p:cNvSpPr/>
            <p:nvPr/>
          </p:nvSpPr>
          <p:spPr>
            <a:xfrm>
              <a:off x="1371948" y="2125113"/>
              <a:ext cx="337409" cy="28631"/>
            </a:xfrm>
            <a:custGeom>
              <a:rect b="b" l="l" r="r" t="t"/>
              <a:pathLst>
                <a:path extrusionOk="0" h="446" w="5256">
                  <a:moveTo>
                    <a:pt x="0" y="1"/>
                  </a:moveTo>
                  <a:lnTo>
                    <a:pt x="0" y="445"/>
                  </a:lnTo>
                  <a:lnTo>
                    <a:pt x="5256" y="445"/>
                  </a:lnTo>
                  <a:lnTo>
                    <a:pt x="52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41"/>
            <p:cNvSpPr/>
            <p:nvPr/>
          </p:nvSpPr>
          <p:spPr>
            <a:xfrm>
              <a:off x="930672" y="2193032"/>
              <a:ext cx="778685" cy="28567"/>
            </a:xfrm>
            <a:custGeom>
              <a:rect b="b" l="l" r="r" t="t"/>
              <a:pathLst>
                <a:path extrusionOk="0" h="445" w="12130">
                  <a:moveTo>
                    <a:pt x="1" y="0"/>
                  </a:moveTo>
                  <a:lnTo>
                    <a:pt x="1" y="444"/>
                  </a:lnTo>
                  <a:lnTo>
                    <a:pt x="12130" y="444"/>
                  </a:lnTo>
                  <a:lnTo>
                    <a:pt x="121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41"/>
            <p:cNvSpPr/>
            <p:nvPr/>
          </p:nvSpPr>
          <p:spPr>
            <a:xfrm>
              <a:off x="930672" y="2322705"/>
              <a:ext cx="558047" cy="28567"/>
            </a:xfrm>
            <a:custGeom>
              <a:rect b="b" l="l" r="r" t="t"/>
              <a:pathLst>
                <a:path extrusionOk="0" h="445" w="8693">
                  <a:moveTo>
                    <a:pt x="1" y="0"/>
                  </a:moveTo>
                  <a:lnTo>
                    <a:pt x="1" y="444"/>
                  </a:lnTo>
                  <a:lnTo>
                    <a:pt x="8693" y="444"/>
                  </a:lnTo>
                  <a:lnTo>
                    <a:pt x="869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41"/>
            <p:cNvSpPr/>
            <p:nvPr/>
          </p:nvSpPr>
          <p:spPr>
            <a:xfrm>
              <a:off x="1515809" y="2322705"/>
              <a:ext cx="193548" cy="28567"/>
            </a:xfrm>
            <a:custGeom>
              <a:rect b="b" l="l" r="r" t="t"/>
              <a:pathLst>
                <a:path extrusionOk="0" h="445" w="3015">
                  <a:moveTo>
                    <a:pt x="1" y="0"/>
                  </a:moveTo>
                  <a:lnTo>
                    <a:pt x="1" y="444"/>
                  </a:lnTo>
                  <a:lnTo>
                    <a:pt x="3015" y="444"/>
                  </a:lnTo>
                  <a:lnTo>
                    <a:pt x="301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41"/>
            <p:cNvSpPr/>
            <p:nvPr/>
          </p:nvSpPr>
          <p:spPr>
            <a:xfrm>
              <a:off x="930672" y="2261592"/>
              <a:ext cx="190852" cy="28567"/>
            </a:xfrm>
            <a:custGeom>
              <a:rect b="b" l="l" r="r" t="t"/>
              <a:pathLst>
                <a:path extrusionOk="0" h="445" w="2973">
                  <a:moveTo>
                    <a:pt x="1" y="0"/>
                  </a:moveTo>
                  <a:lnTo>
                    <a:pt x="1" y="444"/>
                  </a:lnTo>
                  <a:lnTo>
                    <a:pt x="2972" y="444"/>
                  </a:lnTo>
                  <a:lnTo>
                    <a:pt x="29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41"/>
            <p:cNvSpPr/>
            <p:nvPr/>
          </p:nvSpPr>
          <p:spPr>
            <a:xfrm>
              <a:off x="1150604" y="2261592"/>
              <a:ext cx="558753" cy="28567"/>
            </a:xfrm>
            <a:custGeom>
              <a:rect b="b" l="l" r="r" t="t"/>
              <a:pathLst>
                <a:path extrusionOk="0" h="445" w="8704">
                  <a:moveTo>
                    <a:pt x="1" y="0"/>
                  </a:moveTo>
                  <a:lnTo>
                    <a:pt x="1" y="444"/>
                  </a:lnTo>
                  <a:lnTo>
                    <a:pt x="8704" y="444"/>
                  </a:lnTo>
                  <a:lnTo>
                    <a:pt x="87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41"/>
            <p:cNvSpPr/>
            <p:nvPr/>
          </p:nvSpPr>
          <p:spPr>
            <a:xfrm>
              <a:off x="886570" y="1546781"/>
              <a:ext cx="21762" cy="21826"/>
            </a:xfrm>
            <a:custGeom>
              <a:rect b="b" l="l" r="r" t="t"/>
              <a:pathLst>
                <a:path extrusionOk="0" h="340" w="339">
                  <a:moveTo>
                    <a:pt x="170" y="1"/>
                  </a:moveTo>
                  <a:cubicBezTo>
                    <a:pt x="75" y="1"/>
                    <a:pt x="1" y="75"/>
                    <a:pt x="1" y="170"/>
                  </a:cubicBezTo>
                  <a:cubicBezTo>
                    <a:pt x="1" y="265"/>
                    <a:pt x="75" y="339"/>
                    <a:pt x="170" y="339"/>
                  </a:cubicBezTo>
                  <a:cubicBezTo>
                    <a:pt x="254" y="339"/>
                    <a:pt x="339" y="265"/>
                    <a:pt x="339" y="170"/>
                  </a:cubicBezTo>
                  <a:cubicBezTo>
                    <a:pt x="339" y="75"/>
                    <a:pt x="254" y="1"/>
                    <a:pt x="1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41"/>
            <p:cNvSpPr/>
            <p:nvPr/>
          </p:nvSpPr>
          <p:spPr>
            <a:xfrm>
              <a:off x="953782" y="1546781"/>
              <a:ext cx="21762" cy="21826"/>
            </a:xfrm>
            <a:custGeom>
              <a:rect b="b" l="l" r="r" t="t"/>
              <a:pathLst>
                <a:path extrusionOk="0" h="340" w="339">
                  <a:moveTo>
                    <a:pt x="170" y="1"/>
                  </a:moveTo>
                  <a:cubicBezTo>
                    <a:pt x="74" y="1"/>
                    <a:pt x="0" y="75"/>
                    <a:pt x="0" y="170"/>
                  </a:cubicBezTo>
                  <a:cubicBezTo>
                    <a:pt x="0" y="265"/>
                    <a:pt x="74" y="339"/>
                    <a:pt x="170" y="339"/>
                  </a:cubicBezTo>
                  <a:cubicBezTo>
                    <a:pt x="265" y="339"/>
                    <a:pt x="339" y="265"/>
                    <a:pt x="339" y="170"/>
                  </a:cubicBezTo>
                  <a:cubicBezTo>
                    <a:pt x="339" y="75"/>
                    <a:pt x="265" y="1"/>
                    <a:pt x="1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41"/>
            <p:cNvSpPr/>
            <p:nvPr/>
          </p:nvSpPr>
          <p:spPr>
            <a:xfrm>
              <a:off x="1020994" y="1546781"/>
              <a:ext cx="21762" cy="21826"/>
            </a:xfrm>
            <a:custGeom>
              <a:rect b="b" l="l" r="r" t="t"/>
              <a:pathLst>
                <a:path extrusionOk="0" h="340" w="339">
                  <a:moveTo>
                    <a:pt x="169" y="1"/>
                  </a:moveTo>
                  <a:cubicBezTo>
                    <a:pt x="74" y="1"/>
                    <a:pt x="0" y="75"/>
                    <a:pt x="0" y="170"/>
                  </a:cubicBezTo>
                  <a:cubicBezTo>
                    <a:pt x="0" y="265"/>
                    <a:pt x="74" y="339"/>
                    <a:pt x="169" y="339"/>
                  </a:cubicBezTo>
                  <a:cubicBezTo>
                    <a:pt x="265" y="339"/>
                    <a:pt x="339" y="265"/>
                    <a:pt x="339" y="170"/>
                  </a:cubicBezTo>
                  <a:cubicBezTo>
                    <a:pt x="339" y="75"/>
                    <a:pt x="265" y="1"/>
                    <a:pt x="1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41"/>
            <p:cNvSpPr/>
            <p:nvPr/>
          </p:nvSpPr>
          <p:spPr>
            <a:xfrm>
              <a:off x="1736448" y="1544726"/>
              <a:ext cx="26577" cy="25871"/>
            </a:xfrm>
            <a:custGeom>
              <a:rect b="b" l="l" r="r" t="t"/>
              <a:pathLst>
                <a:path extrusionOk="0" h="403" w="414">
                  <a:moveTo>
                    <a:pt x="43" y="1"/>
                  </a:moveTo>
                  <a:cubicBezTo>
                    <a:pt x="32" y="1"/>
                    <a:pt x="11" y="1"/>
                    <a:pt x="11" y="11"/>
                  </a:cubicBezTo>
                  <a:cubicBezTo>
                    <a:pt x="1" y="22"/>
                    <a:pt x="1" y="33"/>
                    <a:pt x="11" y="43"/>
                  </a:cubicBezTo>
                  <a:lnTo>
                    <a:pt x="170" y="202"/>
                  </a:lnTo>
                  <a:lnTo>
                    <a:pt x="11" y="360"/>
                  </a:lnTo>
                  <a:cubicBezTo>
                    <a:pt x="1" y="371"/>
                    <a:pt x="1" y="382"/>
                    <a:pt x="11" y="392"/>
                  </a:cubicBezTo>
                  <a:cubicBezTo>
                    <a:pt x="11" y="403"/>
                    <a:pt x="22" y="403"/>
                    <a:pt x="22" y="403"/>
                  </a:cubicBezTo>
                  <a:cubicBezTo>
                    <a:pt x="32" y="403"/>
                    <a:pt x="43" y="403"/>
                    <a:pt x="43" y="392"/>
                  </a:cubicBezTo>
                  <a:lnTo>
                    <a:pt x="202" y="234"/>
                  </a:lnTo>
                  <a:lnTo>
                    <a:pt x="371" y="392"/>
                  </a:lnTo>
                  <a:cubicBezTo>
                    <a:pt x="371" y="392"/>
                    <a:pt x="381" y="403"/>
                    <a:pt x="381" y="403"/>
                  </a:cubicBezTo>
                  <a:cubicBezTo>
                    <a:pt x="392" y="403"/>
                    <a:pt x="392" y="403"/>
                    <a:pt x="402" y="392"/>
                  </a:cubicBezTo>
                  <a:cubicBezTo>
                    <a:pt x="413" y="382"/>
                    <a:pt x="413" y="360"/>
                    <a:pt x="402" y="360"/>
                  </a:cubicBezTo>
                  <a:lnTo>
                    <a:pt x="244" y="202"/>
                  </a:lnTo>
                  <a:lnTo>
                    <a:pt x="402" y="43"/>
                  </a:lnTo>
                  <a:cubicBezTo>
                    <a:pt x="413" y="33"/>
                    <a:pt x="413" y="22"/>
                    <a:pt x="402" y="11"/>
                  </a:cubicBezTo>
                  <a:cubicBezTo>
                    <a:pt x="392" y="1"/>
                    <a:pt x="381" y="1"/>
                    <a:pt x="371" y="1"/>
                  </a:cubicBezTo>
                  <a:lnTo>
                    <a:pt x="202" y="160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41"/>
            <p:cNvSpPr/>
            <p:nvPr/>
          </p:nvSpPr>
          <p:spPr>
            <a:xfrm>
              <a:off x="886570" y="1546781"/>
              <a:ext cx="21762" cy="21826"/>
            </a:xfrm>
            <a:custGeom>
              <a:rect b="b" l="l" r="r" t="t"/>
              <a:pathLst>
                <a:path extrusionOk="0" h="340" w="339">
                  <a:moveTo>
                    <a:pt x="170" y="1"/>
                  </a:moveTo>
                  <a:cubicBezTo>
                    <a:pt x="75" y="1"/>
                    <a:pt x="1" y="75"/>
                    <a:pt x="1" y="170"/>
                  </a:cubicBezTo>
                  <a:cubicBezTo>
                    <a:pt x="1" y="265"/>
                    <a:pt x="75" y="339"/>
                    <a:pt x="170" y="339"/>
                  </a:cubicBezTo>
                  <a:cubicBezTo>
                    <a:pt x="254" y="339"/>
                    <a:pt x="339" y="265"/>
                    <a:pt x="339" y="170"/>
                  </a:cubicBezTo>
                  <a:cubicBezTo>
                    <a:pt x="339" y="75"/>
                    <a:pt x="254" y="1"/>
                    <a:pt x="1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41"/>
            <p:cNvSpPr/>
            <p:nvPr/>
          </p:nvSpPr>
          <p:spPr>
            <a:xfrm>
              <a:off x="953782" y="1546781"/>
              <a:ext cx="21762" cy="21826"/>
            </a:xfrm>
            <a:custGeom>
              <a:rect b="b" l="l" r="r" t="t"/>
              <a:pathLst>
                <a:path extrusionOk="0" h="340" w="339">
                  <a:moveTo>
                    <a:pt x="170" y="1"/>
                  </a:moveTo>
                  <a:cubicBezTo>
                    <a:pt x="74" y="1"/>
                    <a:pt x="0" y="75"/>
                    <a:pt x="0" y="170"/>
                  </a:cubicBezTo>
                  <a:cubicBezTo>
                    <a:pt x="0" y="265"/>
                    <a:pt x="74" y="339"/>
                    <a:pt x="170" y="339"/>
                  </a:cubicBezTo>
                  <a:cubicBezTo>
                    <a:pt x="265" y="339"/>
                    <a:pt x="339" y="265"/>
                    <a:pt x="339" y="170"/>
                  </a:cubicBezTo>
                  <a:cubicBezTo>
                    <a:pt x="339" y="75"/>
                    <a:pt x="265" y="1"/>
                    <a:pt x="1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41"/>
            <p:cNvSpPr/>
            <p:nvPr/>
          </p:nvSpPr>
          <p:spPr>
            <a:xfrm>
              <a:off x="1020994" y="1546781"/>
              <a:ext cx="21762" cy="21826"/>
            </a:xfrm>
            <a:custGeom>
              <a:rect b="b" l="l" r="r" t="t"/>
              <a:pathLst>
                <a:path extrusionOk="0" h="340" w="339">
                  <a:moveTo>
                    <a:pt x="169" y="1"/>
                  </a:moveTo>
                  <a:cubicBezTo>
                    <a:pt x="74" y="1"/>
                    <a:pt x="0" y="75"/>
                    <a:pt x="0" y="170"/>
                  </a:cubicBezTo>
                  <a:cubicBezTo>
                    <a:pt x="0" y="265"/>
                    <a:pt x="74" y="339"/>
                    <a:pt x="169" y="339"/>
                  </a:cubicBezTo>
                  <a:cubicBezTo>
                    <a:pt x="265" y="339"/>
                    <a:pt x="339" y="265"/>
                    <a:pt x="339" y="170"/>
                  </a:cubicBezTo>
                  <a:cubicBezTo>
                    <a:pt x="339" y="75"/>
                    <a:pt x="265" y="1"/>
                    <a:pt x="1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41"/>
            <p:cNvSpPr/>
            <p:nvPr/>
          </p:nvSpPr>
          <p:spPr>
            <a:xfrm>
              <a:off x="1736448" y="1544726"/>
              <a:ext cx="26577" cy="25871"/>
            </a:xfrm>
            <a:custGeom>
              <a:rect b="b" l="l" r="r" t="t"/>
              <a:pathLst>
                <a:path extrusionOk="0" h="403" w="414">
                  <a:moveTo>
                    <a:pt x="43" y="1"/>
                  </a:moveTo>
                  <a:cubicBezTo>
                    <a:pt x="32" y="1"/>
                    <a:pt x="11" y="1"/>
                    <a:pt x="11" y="11"/>
                  </a:cubicBezTo>
                  <a:cubicBezTo>
                    <a:pt x="1" y="22"/>
                    <a:pt x="1" y="33"/>
                    <a:pt x="11" y="43"/>
                  </a:cubicBezTo>
                  <a:lnTo>
                    <a:pt x="170" y="202"/>
                  </a:lnTo>
                  <a:lnTo>
                    <a:pt x="11" y="360"/>
                  </a:lnTo>
                  <a:cubicBezTo>
                    <a:pt x="1" y="371"/>
                    <a:pt x="1" y="382"/>
                    <a:pt x="11" y="392"/>
                  </a:cubicBezTo>
                  <a:cubicBezTo>
                    <a:pt x="11" y="403"/>
                    <a:pt x="22" y="403"/>
                    <a:pt x="22" y="403"/>
                  </a:cubicBezTo>
                  <a:cubicBezTo>
                    <a:pt x="32" y="403"/>
                    <a:pt x="43" y="403"/>
                    <a:pt x="43" y="392"/>
                  </a:cubicBezTo>
                  <a:lnTo>
                    <a:pt x="202" y="234"/>
                  </a:lnTo>
                  <a:lnTo>
                    <a:pt x="371" y="392"/>
                  </a:lnTo>
                  <a:cubicBezTo>
                    <a:pt x="371" y="392"/>
                    <a:pt x="381" y="403"/>
                    <a:pt x="381" y="403"/>
                  </a:cubicBezTo>
                  <a:cubicBezTo>
                    <a:pt x="392" y="403"/>
                    <a:pt x="392" y="403"/>
                    <a:pt x="402" y="392"/>
                  </a:cubicBezTo>
                  <a:cubicBezTo>
                    <a:pt x="413" y="382"/>
                    <a:pt x="413" y="360"/>
                    <a:pt x="402" y="360"/>
                  </a:cubicBezTo>
                  <a:lnTo>
                    <a:pt x="244" y="202"/>
                  </a:lnTo>
                  <a:lnTo>
                    <a:pt x="402" y="43"/>
                  </a:lnTo>
                  <a:cubicBezTo>
                    <a:pt x="413" y="33"/>
                    <a:pt x="413" y="22"/>
                    <a:pt x="402" y="11"/>
                  </a:cubicBezTo>
                  <a:cubicBezTo>
                    <a:pt x="392" y="1"/>
                    <a:pt x="381" y="1"/>
                    <a:pt x="371" y="1"/>
                  </a:cubicBezTo>
                  <a:lnTo>
                    <a:pt x="202" y="160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41"/>
            <p:cNvSpPr/>
            <p:nvPr/>
          </p:nvSpPr>
          <p:spPr>
            <a:xfrm>
              <a:off x="3225130" y="2826379"/>
              <a:ext cx="992455" cy="998553"/>
            </a:xfrm>
            <a:custGeom>
              <a:rect b="b" l="l" r="r" t="t"/>
              <a:pathLst>
                <a:path extrusionOk="0" h="15555" w="15460">
                  <a:moveTo>
                    <a:pt x="888" y="0"/>
                  </a:moveTo>
                  <a:cubicBezTo>
                    <a:pt x="402" y="0"/>
                    <a:pt x="0" y="391"/>
                    <a:pt x="0" y="888"/>
                  </a:cubicBezTo>
                  <a:lnTo>
                    <a:pt x="0" y="14667"/>
                  </a:lnTo>
                  <a:cubicBezTo>
                    <a:pt x="0" y="15164"/>
                    <a:pt x="402" y="15555"/>
                    <a:pt x="888" y="15555"/>
                  </a:cubicBezTo>
                  <a:lnTo>
                    <a:pt x="14572" y="15555"/>
                  </a:lnTo>
                  <a:cubicBezTo>
                    <a:pt x="15069" y="15555"/>
                    <a:pt x="15460" y="15164"/>
                    <a:pt x="15460" y="14667"/>
                  </a:cubicBezTo>
                  <a:lnTo>
                    <a:pt x="15460" y="888"/>
                  </a:lnTo>
                  <a:cubicBezTo>
                    <a:pt x="15460" y="391"/>
                    <a:pt x="15069" y="0"/>
                    <a:pt x="145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41"/>
            <p:cNvSpPr/>
            <p:nvPr/>
          </p:nvSpPr>
          <p:spPr>
            <a:xfrm>
              <a:off x="3225130" y="2907843"/>
              <a:ext cx="992455" cy="917090"/>
            </a:xfrm>
            <a:custGeom>
              <a:rect b="b" l="l" r="r" t="t"/>
              <a:pathLst>
                <a:path extrusionOk="0" h="14286" w="15460">
                  <a:moveTo>
                    <a:pt x="0" y="0"/>
                  </a:moveTo>
                  <a:lnTo>
                    <a:pt x="0" y="13609"/>
                  </a:lnTo>
                  <a:cubicBezTo>
                    <a:pt x="0" y="13979"/>
                    <a:pt x="307" y="14286"/>
                    <a:pt x="687" y="14286"/>
                  </a:cubicBezTo>
                  <a:lnTo>
                    <a:pt x="14783" y="14286"/>
                  </a:lnTo>
                  <a:cubicBezTo>
                    <a:pt x="15153" y="14286"/>
                    <a:pt x="15460" y="13979"/>
                    <a:pt x="15460" y="13609"/>
                  </a:cubicBezTo>
                  <a:lnTo>
                    <a:pt x="15460" y="0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41"/>
            <p:cNvSpPr/>
            <p:nvPr/>
          </p:nvSpPr>
          <p:spPr>
            <a:xfrm>
              <a:off x="3332335" y="3491568"/>
              <a:ext cx="413480" cy="28631"/>
            </a:xfrm>
            <a:custGeom>
              <a:rect b="b" l="l" r="r" t="t"/>
              <a:pathLst>
                <a:path extrusionOk="0" h="446" w="6441">
                  <a:moveTo>
                    <a:pt x="1" y="1"/>
                  </a:moveTo>
                  <a:lnTo>
                    <a:pt x="1" y="445"/>
                  </a:lnTo>
                  <a:lnTo>
                    <a:pt x="6441" y="445"/>
                  </a:lnTo>
                  <a:lnTo>
                    <a:pt x="64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41"/>
            <p:cNvSpPr/>
            <p:nvPr/>
          </p:nvSpPr>
          <p:spPr>
            <a:xfrm>
              <a:off x="3773612" y="3491568"/>
              <a:ext cx="337409" cy="28631"/>
            </a:xfrm>
            <a:custGeom>
              <a:rect b="b" l="l" r="r" t="t"/>
              <a:pathLst>
                <a:path extrusionOk="0" h="446" w="5256">
                  <a:moveTo>
                    <a:pt x="0" y="1"/>
                  </a:moveTo>
                  <a:lnTo>
                    <a:pt x="0" y="445"/>
                  </a:lnTo>
                  <a:lnTo>
                    <a:pt x="5256" y="445"/>
                  </a:lnTo>
                  <a:lnTo>
                    <a:pt x="52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41"/>
            <p:cNvSpPr/>
            <p:nvPr/>
          </p:nvSpPr>
          <p:spPr>
            <a:xfrm>
              <a:off x="3332335" y="3559486"/>
              <a:ext cx="778043" cy="28567"/>
            </a:xfrm>
            <a:custGeom>
              <a:rect b="b" l="l" r="r" t="t"/>
              <a:pathLst>
                <a:path extrusionOk="0" h="445" w="12120">
                  <a:moveTo>
                    <a:pt x="1" y="0"/>
                  </a:moveTo>
                  <a:lnTo>
                    <a:pt x="1" y="445"/>
                  </a:lnTo>
                  <a:lnTo>
                    <a:pt x="12119" y="445"/>
                  </a:lnTo>
                  <a:lnTo>
                    <a:pt x="1211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41"/>
            <p:cNvSpPr/>
            <p:nvPr/>
          </p:nvSpPr>
          <p:spPr>
            <a:xfrm>
              <a:off x="3332335" y="3688454"/>
              <a:ext cx="558047" cy="28567"/>
            </a:xfrm>
            <a:custGeom>
              <a:rect b="b" l="l" r="r" t="t"/>
              <a:pathLst>
                <a:path extrusionOk="0" h="445" w="8693">
                  <a:moveTo>
                    <a:pt x="1" y="1"/>
                  </a:moveTo>
                  <a:lnTo>
                    <a:pt x="1" y="445"/>
                  </a:lnTo>
                  <a:lnTo>
                    <a:pt x="8693" y="445"/>
                  </a:lnTo>
                  <a:lnTo>
                    <a:pt x="86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41"/>
            <p:cNvSpPr/>
            <p:nvPr/>
          </p:nvSpPr>
          <p:spPr>
            <a:xfrm>
              <a:off x="3917473" y="3688454"/>
              <a:ext cx="193548" cy="28567"/>
            </a:xfrm>
            <a:custGeom>
              <a:rect b="b" l="l" r="r" t="t"/>
              <a:pathLst>
                <a:path extrusionOk="0" h="445" w="3015">
                  <a:moveTo>
                    <a:pt x="1" y="1"/>
                  </a:moveTo>
                  <a:lnTo>
                    <a:pt x="1" y="445"/>
                  </a:lnTo>
                  <a:lnTo>
                    <a:pt x="3015" y="445"/>
                  </a:lnTo>
                  <a:lnTo>
                    <a:pt x="301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41"/>
            <p:cNvSpPr/>
            <p:nvPr/>
          </p:nvSpPr>
          <p:spPr>
            <a:xfrm>
              <a:off x="3332335" y="3627340"/>
              <a:ext cx="190852" cy="28567"/>
            </a:xfrm>
            <a:custGeom>
              <a:rect b="b" l="l" r="r" t="t"/>
              <a:pathLst>
                <a:path extrusionOk="0" h="445" w="2973">
                  <a:moveTo>
                    <a:pt x="1" y="1"/>
                  </a:moveTo>
                  <a:lnTo>
                    <a:pt x="1" y="445"/>
                  </a:lnTo>
                  <a:lnTo>
                    <a:pt x="2972" y="445"/>
                  </a:lnTo>
                  <a:lnTo>
                    <a:pt x="29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41"/>
            <p:cNvSpPr/>
            <p:nvPr/>
          </p:nvSpPr>
          <p:spPr>
            <a:xfrm>
              <a:off x="3552267" y="3627340"/>
              <a:ext cx="558753" cy="28567"/>
            </a:xfrm>
            <a:custGeom>
              <a:rect b="b" l="l" r="r" t="t"/>
              <a:pathLst>
                <a:path extrusionOk="0" h="445" w="8704">
                  <a:moveTo>
                    <a:pt x="1" y="1"/>
                  </a:moveTo>
                  <a:lnTo>
                    <a:pt x="1" y="445"/>
                  </a:lnTo>
                  <a:lnTo>
                    <a:pt x="8704" y="445"/>
                  </a:lnTo>
                  <a:lnTo>
                    <a:pt x="87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41"/>
            <p:cNvSpPr/>
            <p:nvPr/>
          </p:nvSpPr>
          <p:spPr>
            <a:xfrm>
              <a:off x="3283483" y="2860981"/>
              <a:ext cx="21762" cy="21762"/>
            </a:xfrm>
            <a:custGeom>
              <a:rect b="b" l="l" r="r" t="t"/>
              <a:pathLst>
                <a:path extrusionOk="0" h="339" w="339">
                  <a:moveTo>
                    <a:pt x="170" y="0"/>
                  </a:moveTo>
                  <a:cubicBezTo>
                    <a:pt x="75" y="0"/>
                    <a:pt x="1" y="74"/>
                    <a:pt x="1" y="170"/>
                  </a:cubicBezTo>
                  <a:cubicBezTo>
                    <a:pt x="1" y="265"/>
                    <a:pt x="75" y="339"/>
                    <a:pt x="170" y="339"/>
                  </a:cubicBezTo>
                  <a:cubicBezTo>
                    <a:pt x="265" y="339"/>
                    <a:pt x="339" y="265"/>
                    <a:pt x="339" y="170"/>
                  </a:cubicBezTo>
                  <a:cubicBezTo>
                    <a:pt x="339" y="74"/>
                    <a:pt x="265" y="0"/>
                    <a:pt x="1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41"/>
            <p:cNvSpPr/>
            <p:nvPr/>
          </p:nvSpPr>
          <p:spPr>
            <a:xfrm>
              <a:off x="3350695" y="2860981"/>
              <a:ext cx="21762" cy="21762"/>
            </a:xfrm>
            <a:custGeom>
              <a:rect b="b" l="l" r="r" t="t"/>
              <a:pathLst>
                <a:path extrusionOk="0" h="339" w="339">
                  <a:moveTo>
                    <a:pt x="170" y="0"/>
                  </a:moveTo>
                  <a:cubicBezTo>
                    <a:pt x="74" y="0"/>
                    <a:pt x="0" y="74"/>
                    <a:pt x="0" y="170"/>
                  </a:cubicBezTo>
                  <a:cubicBezTo>
                    <a:pt x="0" y="265"/>
                    <a:pt x="74" y="339"/>
                    <a:pt x="170" y="339"/>
                  </a:cubicBezTo>
                  <a:cubicBezTo>
                    <a:pt x="265" y="339"/>
                    <a:pt x="339" y="265"/>
                    <a:pt x="339" y="170"/>
                  </a:cubicBezTo>
                  <a:cubicBezTo>
                    <a:pt x="339" y="74"/>
                    <a:pt x="265" y="0"/>
                    <a:pt x="1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41"/>
            <p:cNvSpPr/>
            <p:nvPr/>
          </p:nvSpPr>
          <p:spPr>
            <a:xfrm>
              <a:off x="3417907" y="2860981"/>
              <a:ext cx="21762" cy="21762"/>
            </a:xfrm>
            <a:custGeom>
              <a:rect b="b" l="l" r="r" t="t"/>
              <a:pathLst>
                <a:path extrusionOk="0" h="339" w="339">
                  <a:moveTo>
                    <a:pt x="169" y="0"/>
                  </a:moveTo>
                  <a:cubicBezTo>
                    <a:pt x="74" y="0"/>
                    <a:pt x="0" y="74"/>
                    <a:pt x="0" y="170"/>
                  </a:cubicBezTo>
                  <a:cubicBezTo>
                    <a:pt x="0" y="265"/>
                    <a:pt x="74" y="339"/>
                    <a:pt x="169" y="339"/>
                  </a:cubicBezTo>
                  <a:cubicBezTo>
                    <a:pt x="265" y="339"/>
                    <a:pt x="339" y="265"/>
                    <a:pt x="339" y="170"/>
                  </a:cubicBezTo>
                  <a:cubicBezTo>
                    <a:pt x="339" y="74"/>
                    <a:pt x="265" y="0"/>
                    <a:pt x="1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41"/>
            <p:cNvSpPr/>
            <p:nvPr/>
          </p:nvSpPr>
          <p:spPr>
            <a:xfrm>
              <a:off x="4133360" y="2859119"/>
              <a:ext cx="26513" cy="25678"/>
            </a:xfrm>
            <a:custGeom>
              <a:rect b="b" l="l" r="r" t="t"/>
              <a:pathLst>
                <a:path extrusionOk="0" h="400" w="413">
                  <a:moveTo>
                    <a:pt x="27" y="0"/>
                  </a:moveTo>
                  <a:cubicBezTo>
                    <a:pt x="22" y="0"/>
                    <a:pt x="16" y="3"/>
                    <a:pt x="11" y="8"/>
                  </a:cubicBezTo>
                  <a:cubicBezTo>
                    <a:pt x="1" y="19"/>
                    <a:pt x="1" y="29"/>
                    <a:pt x="11" y="51"/>
                  </a:cubicBezTo>
                  <a:lnTo>
                    <a:pt x="170" y="199"/>
                  </a:lnTo>
                  <a:lnTo>
                    <a:pt x="11" y="357"/>
                  </a:lnTo>
                  <a:cubicBezTo>
                    <a:pt x="1" y="368"/>
                    <a:pt x="1" y="378"/>
                    <a:pt x="11" y="389"/>
                  </a:cubicBezTo>
                  <a:cubicBezTo>
                    <a:pt x="11" y="400"/>
                    <a:pt x="22" y="400"/>
                    <a:pt x="32" y="400"/>
                  </a:cubicBezTo>
                  <a:lnTo>
                    <a:pt x="43" y="400"/>
                  </a:lnTo>
                  <a:lnTo>
                    <a:pt x="201" y="241"/>
                  </a:lnTo>
                  <a:lnTo>
                    <a:pt x="371" y="400"/>
                  </a:lnTo>
                  <a:lnTo>
                    <a:pt x="381" y="400"/>
                  </a:lnTo>
                  <a:cubicBezTo>
                    <a:pt x="392" y="400"/>
                    <a:pt x="402" y="400"/>
                    <a:pt x="402" y="389"/>
                  </a:cubicBezTo>
                  <a:cubicBezTo>
                    <a:pt x="413" y="378"/>
                    <a:pt x="413" y="368"/>
                    <a:pt x="402" y="357"/>
                  </a:cubicBezTo>
                  <a:lnTo>
                    <a:pt x="244" y="199"/>
                  </a:lnTo>
                  <a:lnTo>
                    <a:pt x="402" y="51"/>
                  </a:lnTo>
                  <a:cubicBezTo>
                    <a:pt x="413" y="40"/>
                    <a:pt x="413" y="19"/>
                    <a:pt x="402" y="8"/>
                  </a:cubicBezTo>
                  <a:cubicBezTo>
                    <a:pt x="397" y="3"/>
                    <a:pt x="392" y="0"/>
                    <a:pt x="387" y="0"/>
                  </a:cubicBezTo>
                  <a:cubicBezTo>
                    <a:pt x="381" y="0"/>
                    <a:pt x="376" y="3"/>
                    <a:pt x="371" y="8"/>
                  </a:cubicBezTo>
                  <a:lnTo>
                    <a:pt x="201" y="167"/>
                  </a:lnTo>
                  <a:lnTo>
                    <a:pt x="43" y="8"/>
                  </a:lnTo>
                  <a:cubicBezTo>
                    <a:pt x="38" y="3"/>
                    <a:pt x="32" y="0"/>
                    <a:pt x="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41"/>
            <p:cNvSpPr/>
            <p:nvPr/>
          </p:nvSpPr>
          <p:spPr>
            <a:xfrm>
              <a:off x="3283483" y="2860981"/>
              <a:ext cx="21762" cy="21762"/>
            </a:xfrm>
            <a:custGeom>
              <a:rect b="b" l="l" r="r" t="t"/>
              <a:pathLst>
                <a:path extrusionOk="0" h="339" w="339">
                  <a:moveTo>
                    <a:pt x="170" y="0"/>
                  </a:moveTo>
                  <a:cubicBezTo>
                    <a:pt x="75" y="0"/>
                    <a:pt x="1" y="74"/>
                    <a:pt x="1" y="170"/>
                  </a:cubicBezTo>
                  <a:cubicBezTo>
                    <a:pt x="1" y="265"/>
                    <a:pt x="75" y="339"/>
                    <a:pt x="170" y="339"/>
                  </a:cubicBezTo>
                  <a:cubicBezTo>
                    <a:pt x="265" y="339"/>
                    <a:pt x="339" y="265"/>
                    <a:pt x="339" y="170"/>
                  </a:cubicBezTo>
                  <a:cubicBezTo>
                    <a:pt x="339" y="74"/>
                    <a:pt x="265" y="0"/>
                    <a:pt x="1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41"/>
            <p:cNvSpPr/>
            <p:nvPr/>
          </p:nvSpPr>
          <p:spPr>
            <a:xfrm>
              <a:off x="3350695" y="2860981"/>
              <a:ext cx="21762" cy="21762"/>
            </a:xfrm>
            <a:custGeom>
              <a:rect b="b" l="l" r="r" t="t"/>
              <a:pathLst>
                <a:path extrusionOk="0" h="339" w="339">
                  <a:moveTo>
                    <a:pt x="170" y="0"/>
                  </a:moveTo>
                  <a:cubicBezTo>
                    <a:pt x="74" y="0"/>
                    <a:pt x="0" y="74"/>
                    <a:pt x="0" y="170"/>
                  </a:cubicBezTo>
                  <a:cubicBezTo>
                    <a:pt x="0" y="265"/>
                    <a:pt x="74" y="339"/>
                    <a:pt x="170" y="339"/>
                  </a:cubicBezTo>
                  <a:cubicBezTo>
                    <a:pt x="265" y="339"/>
                    <a:pt x="339" y="265"/>
                    <a:pt x="339" y="170"/>
                  </a:cubicBezTo>
                  <a:cubicBezTo>
                    <a:pt x="339" y="74"/>
                    <a:pt x="265" y="0"/>
                    <a:pt x="1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41"/>
            <p:cNvSpPr/>
            <p:nvPr/>
          </p:nvSpPr>
          <p:spPr>
            <a:xfrm>
              <a:off x="3417907" y="2860981"/>
              <a:ext cx="21762" cy="21762"/>
            </a:xfrm>
            <a:custGeom>
              <a:rect b="b" l="l" r="r" t="t"/>
              <a:pathLst>
                <a:path extrusionOk="0" h="339" w="339">
                  <a:moveTo>
                    <a:pt x="169" y="0"/>
                  </a:moveTo>
                  <a:cubicBezTo>
                    <a:pt x="74" y="0"/>
                    <a:pt x="0" y="74"/>
                    <a:pt x="0" y="170"/>
                  </a:cubicBezTo>
                  <a:cubicBezTo>
                    <a:pt x="0" y="265"/>
                    <a:pt x="74" y="339"/>
                    <a:pt x="169" y="339"/>
                  </a:cubicBezTo>
                  <a:cubicBezTo>
                    <a:pt x="265" y="339"/>
                    <a:pt x="339" y="265"/>
                    <a:pt x="339" y="170"/>
                  </a:cubicBezTo>
                  <a:cubicBezTo>
                    <a:pt x="339" y="74"/>
                    <a:pt x="265" y="0"/>
                    <a:pt x="1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41"/>
            <p:cNvSpPr/>
            <p:nvPr/>
          </p:nvSpPr>
          <p:spPr>
            <a:xfrm>
              <a:off x="4133360" y="2859119"/>
              <a:ext cx="26513" cy="25678"/>
            </a:xfrm>
            <a:custGeom>
              <a:rect b="b" l="l" r="r" t="t"/>
              <a:pathLst>
                <a:path extrusionOk="0" h="400" w="413">
                  <a:moveTo>
                    <a:pt x="27" y="0"/>
                  </a:moveTo>
                  <a:cubicBezTo>
                    <a:pt x="22" y="0"/>
                    <a:pt x="16" y="3"/>
                    <a:pt x="11" y="8"/>
                  </a:cubicBezTo>
                  <a:cubicBezTo>
                    <a:pt x="1" y="19"/>
                    <a:pt x="1" y="29"/>
                    <a:pt x="11" y="51"/>
                  </a:cubicBezTo>
                  <a:lnTo>
                    <a:pt x="170" y="199"/>
                  </a:lnTo>
                  <a:lnTo>
                    <a:pt x="11" y="357"/>
                  </a:lnTo>
                  <a:cubicBezTo>
                    <a:pt x="1" y="368"/>
                    <a:pt x="1" y="378"/>
                    <a:pt x="11" y="389"/>
                  </a:cubicBezTo>
                  <a:cubicBezTo>
                    <a:pt x="11" y="400"/>
                    <a:pt x="22" y="400"/>
                    <a:pt x="32" y="400"/>
                  </a:cubicBezTo>
                  <a:lnTo>
                    <a:pt x="43" y="400"/>
                  </a:lnTo>
                  <a:lnTo>
                    <a:pt x="201" y="241"/>
                  </a:lnTo>
                  <a:lnTo>
                    <a:pt x="371" y="400"/>
                  </a:lnTo>
                  <a:lnTo>
                    <a:pt x="381" y="400"/>
                  </a:lnTo>
                  <a:cubicBezTo>
                    <a:pt x="392" y="400"/>
                    <a:pt x="402" y="400"/>
                    <a:pt x="402" y="389"/>
                  </a:cubicBezTo>
                  <a:cubicBezTo>
                    <a:pt x="413" y="378"/>
                    <a:pt x="413" y="368"/>
                    <a:pt x="402" y="357"/>
                  </a:cubicBezTo>
                  <a:lnTo>
                    <a:pt x="244" y="199"/>
                  </a:lnTo>
                  <a:lnTo>
                    <a:pt x="402" y="51"/>
                  </a:lnTo>
                  <a:cubicBezTo>
                    <a:pt x="413" y="40"/>
                    <a:pt x="413" y="19"/>
                    <a:pt x="402" y="8"/>
                  </a:cubicBezTo>
                  <a:cubicBezTo>
                    <a:pt x="397" y="3"/>
                    <a:pt x="392" y="0"/>
                    <a:pt x="387" y="0"/>
                  </a:cubicBezTo>
                  <a:cubicBezTo>
                    <a:pt x="381" y="0"/>
                    <a:pt x="376" y="3"/>
                    <a:pt x="371" y="8"/>
                  </a:cubicBezTo>
                  <a:lnTo>
                    <a:pt x="201" y="167"/>
                  </a:lnTo>
                  <a:lnTo>
                    <a:pt x="43" y="8"/>
                  </a:lnTo>
                  <a:cubicBezTo>
                    <a:pt x="38" y="3"/>
                    <a:pt x="32" y="0"/>
                    <a:pt x="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41"/>
            <p:cNvSpPr/>
            <p:nvPr/>
          </p:nvSpPr>
          <p:spPr>
            <a:xfrm>
              <a:off x="3440953" y="3251286"/>
              <a:ext cx="50971" cy="171786"/>
            </a:xfrm>
            <a:custGeom>
              <a:rect b="b" l="l" r="r" t="t"/>
              <a:pathLst>
                <a:path extrusionOk="0" h="2676" w="794">
                  <a:moveTo>
                    <a:pt x="1" y="1"/>
                  </a:moveTo>
                  <a:lnTo>
                    <a:pt x="1" y="2676"/>
                  </a:lnTo>
                  <a:lnTo>
                    <a:pt x="794" y="2676"/>
                  </a:lnTo>
                  <a:lnTo>
                    <a:pt x="79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41"/>
            <p:cNvSpPr/>
            <p:nvPr/>
          </p:nvSpPr>
          <p:spPr>
            <a:xfrm>
              <a:off x="3753198" y="3207184"/>
              <a:ext cx="51035" cy="216594"/>
            </a:xfrm>
            <a:custGeom>
              <a:rect b="b" l="l" r="r" t="t"/>
              <a:pathLst>
                <a:path extrusionOk="0" h="3374" w="795">
                  <a:moveTo>
                    <a:pt x="1" y="0"/>
                  </a:moveTo>
                  <a:lnTo>
                    <a:pt x="1" y="3374"/>
                  </a:lnTo>
                  <a:lnTo>
                    <a:pt x="794" y="3374"/>
                  </a:lnTo>
                  <a:lnTo>
                    <a:pt x="79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41"/>
            <p:cNvSpPr/>
            <p:nvPr/>
          </p:nvSpPr>
          <p:spPr>
            <a:xfrm>
              <a:off x="3542125" y="3302193"/>
              <a:ext cx="50971" cy="120879"/>
            </a:xfrm>
            <a:custGeom>
              <a:rect b="b" l="l" r="r" t="t"/>
              <a:pathLst>
                <a:path extrusionOk="0" h="1883" w="794">
                  <a:moveTo>
                    <a:pt x="0" y="1"/>
                  </a:moveTo>
                  <a:lnTo>
                    <a:pt x="0" y="1883"/>
                  </a:lnTo>
                  <a:lnTo>
                    <a:pt x="793" y="1883"/>
                  </a:lnTo>
                  <a:lnTo>
                    <a:pt x="79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41"/>
            <p:cNvSpPr/>
            <p:nvPr/>
          </p:nvSpPr>
          <p:spPr>
            <a:xfrm>
              <a:off x="3354097" y="3302193"/>
              <a:ext cx="43460" cy="120879"/>
            </a:xfrm>
            <a:custGeom>
              <a:rect b="b" l="l" r="r" t="t"/>
              <a:pathLst>
                <a:path extrusionOk="0" h="1883" w="677">
                  <a:moveTo>
                    <a:pt x="0" y="1"/>
                  </a:moveTo>
                  <a:lnTo>
                    <a:pt x="0" y="1883"/>
                  </a:lnTo>
                  <a:lnTo>
                    <a:pt x="677" y="1883"/>
                  </a:lnTo>
                  <a:lnTo>
                    <a:pt x="67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41"/>
            <p:cNvSpPr/>
            <p:nvPr/>
          </p:nvSpPr>
          <p:spPr>
            <a:xfrm>
              <a:off x="3647340" y="3198325"/>
              <a:ext cx="50971" cy="225453"/>
            </a:xfrm>
            <a:custGeom>
              <a:rect b="b" l="l" r="r" t="t"/>
              <a:pathLst>
                <a:path extrusionOk="0" h="3512" w="794">
                  <a:moveTo>
                    <a:pt x="0" y="1"/>
                  </a:moveTo>
                  <a:lnTo>
                    <a:pt x="0" y="3512"/>
                  </a:lnTo>
                  <a:lnTo>
                    <a:pt x="793" y="3512"/>
                  </a:lnTo>
                  <a:lnTo>
                    <a:pt x="7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41"/>
            <p:cNvSpPr/>
            <p:nvPr/>
          </p:nvSpPr>
          <p:spPr>
            <a:xfrm>
              <a:off x="3859119" y="3125721"/>
              <a:ext cx="50971" cy="298057"/>
            </a:xfrm>
            <a:custGeom>
              <a:rect b="b" l="l" r="r" t="t"/>
              <a:pathLst>
                <a:path extrusionOk="0" h="4643" w="794">
                  <a:moveTo>
                    <a:pt x="1" y="0"/>
                  </a:moveTo>
                  <a:lnTo>
                    <a:pt x="1" y="4643"/>
                  </a:lnTo>
                  <a:lnTo>
                    <a:pt x="794" y="4643"/>
                  </a:lnTo>
                  <a:lnTo>
                    <a:pt x="7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41"/>
            <p:cNvSpPr/>
            <p:nvPr/>
          </p:nvSpPr>
          <p:spPr>
            <a:xfrm>
              <a:off x="3957530" y="3060563"/>
              <a:ext cx="50971" cy="363215"/>
            </a:xfrm>
            <a:custGeom>
              <a:rect b="b" l="l" r="r" t="t"/>
              <a:pathLst>
                <a:path extrusionOk="0" h="5658" w="794">
                  <a:moveTo>
                    <a:pt x="1" y="0"/>
                  </a:moveTo>
                  <a:lnTo>
                    <a:pt x="1" y="5658"/>
                  </a:lnTo>
                  <a:lnTo>
                    <a:pt x="794" y="5658"/>
                  </a:lnTo>
                  <a:lnTo>
                    <a:pt x="79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41"/>
            <p:cNvSpPr/>
            <p:nvPr/>
          </p:nvSpPr>
          <p:spPr>
            <a:xfrm>
              <a:off x="3324889" y="2973322"/>
              <a:ext cx="674112" cy="298378"/>
            </a:xfrm>
            <a:custGeom>
              <a:rect b="b" l="l" r="r" t="t"/>
              <a:pathLst>
                <a:path extrusionOk="0" h="4648" w="10501">
                  <a:moveTo>
                    <a:pt x="10428" y="1"/>
                  </a:moveTo>
                  <a:cubicBezTo>
                    <a:pt x="10411" y="1"/>
                    <a:pt x="10395" y="6"/>
                    <a:pt x="10385" y="16"/>
                  </a:cubicBezTo>
                  <a:lnTo>
                    <a:pt x="6969" y="2914"/>
                  </a:lnTo>
                  <a:lnTo>
                    <a:pt x="5848" y="2131"/>
                  </a:lnTo>
                  <a:cubicBezTo>
                    <a:pt x="5832" y="2121"/>
                    <a:pt x="5816" y="2115"/>
                    <a:pt x="5801" y="2115"/>
                  </a:cubicBezTo>
                  <a:cubicBezTo>
                    <a:pt x="5785" y="2115"/>
                    <a:pt x="5769" y="2121"/>
                    <a:pt x="5753" y="2131"/>
                  </a:cubicBezTo>
                  <a:lnTo>
                    <a:pt x="3828" y="3612"/>
                  </a:lnTo>
                  <a:lnTo>
                    <a:pt x="2739" y="2713"/>
                  </a:lnTo>
                  <a:cubicBezTo>
                    <a:pt x="2729" y="2702"/>
                    <a:pt x="2713" y="2697"/>
                    <a:pt x="2697" y="2697"/>
                  </a:cubicBezTo>
                  <a:cubicBezTo>
                    <a:pt x="2681" y="2697"/>
                    <a:pt x="2665" y="2702"/>
                    <a:pt x="2655" y="2713"/>
                  </a:cubicBezTo>
                  <a:lnTo>
                    <a:pt x="32" y="4542"/>
                  </a:lnTo>
                  <a:cubicBezTo>
                    <a:pt x="1" y="4563"/>
                    <a:pt x="1" y="4595"/>
                    <a:pt x="22" y="4627"/>
                  </a:cubicBezTo>
                  <a:cubicBezTo>
                    <a:pt x="32" y="4637"/>
                    <a:pt x="53" y="4648"/>
                    <a:pt x="75" y="4648"/>
                  </a:cubicBezTo>
                  <a:cubicBezTo>
                    <a:pt x="85" y="4648"/>
                    <a:pt x="106" y="4637"/>
                    <a:pt x="117" y="4637"/>
                  </a:cubicBezTo>
                  <a:lnTo>
                    <a:pt x="2686" y="2840"/>
                  </a:lnTo>
                  <a:lnTo>
                    <a:pt x="3776" y="3728"/>
                  </a:lnTo>
                  <a:cubicBezTo>
                    <a:pt x="3791" y="3739"/>
                    <a:pt x="3810" y="3744"/>
                    <a:pt x="3827" y="3744"/>
                  </a:cubicBezTo>
                  <a:cubicBezTo>
                    <a:pt x="3844" y="3744"/>
                    <a:pt x="3860" y="3739"/>
                    <a:pt x="3871" y="3728"/>
                  </a:cubicBezTo>
                  <a:lnTo>
                    <a:pt x="5806" y="2258"/>
                  </a:lnTo>
                  <a:lnTo>
                    <a:pt x="6927" y="3041"/>
                  </a:lnTo>
                  <a:cubicBezTo>
                    <a:pt x="6943" y="3051"/>
                    <a:pt x="6958" y="3056"/>
                    <a:pt x="6974" y="3056"/>
                  </a:cubicBezTo>
                  <a:cubicBezTo>
                    <a:pt x="6990" y="3056"/>
                    <a:pt x="7006" y="3051"/>
                    <a:pt x="7022" y="3041"/>
                  </a:cubicBezTo>
                  <a:lnTo>
                    <a:pt x="10480" y="101"/>
                  </a:lnTo>
                  <a:cubicBezTo>
                    <a:pt x="10501" y="69"/>
                    <a:pt x="10501" y="38"/>
                    <a:pt x="10480" y="16"/>
                  </a:cubicBezTo>
                  <a:cubicBezTo>
                    <a:pt x="10464" y="6"/>
                    <a:pt x="10445" y="1"/>
                    <a:pt x="104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41"/>
            <p:cNvSpPr/>
            <p:nvPr/>
          </p:nvSpPr>
          <p:spPr>
            <a:xfrm>
              <a:off x="4076355" y="3022559"/>
              <a:ext cx="41470" cy="41470"/>
            </a:xfrm>
            <a:custGeom>
              <a:rect b="b" l="l" r="r" t="t"/>
              <a:pathLst>
                <a:path extrusionOk="0" h="646" w="646">
                  <a:moveTo>
                    <a:pt x="0" y="0"/>
                  </a:moveTo>
                  <a:lnTo>
                    <a:pt x="0" y="645"/>
                  </a:lnTo>
                  <a:lnTo>
                    <a:pt x="645" y="645"/>
                  </a:lnTo>
                  <a:lnTo>
                    <a:pt x="64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41"/>
            <p:cNvSpPr/>
            <p:nvPr/>
          </p:nvSpPr>
          <p:spPr>
            <a:xfrm>
              <a:off x="4076355" y="3112818"/>
              <a:ext cx="41470" cy="40764"/>
            </a:xfrm>
            <a:custGeom>
              <a:rect b="b" l="l" r="r" t="t"/>
              <a:pathLst>
                <a:path extrusionOk="0" h="635" w="646">
                  <a:moveTo>
                    <a:pt x="0" y="1"/>
                  </a:moveTo>
                  <a:lnTo>
                    <a:pt x="0" y="635"/>
                  </a:lnTo>
                  <a:lnTo>
                    <a:pt x="645" y="635"/>
                  </a:lnTo>
                  <a:lnTo>
                    <a:pt x="64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41"/>
            <p:cNvSpPr/>
            <p:nvPr/>
          </p:nvSpPr>
          <p:spPr>
            <a:xfrm>
              <a:off x="4076355" y="3202434"/>
              <a:ext cx="41470" cy="41470"/>
            </a:xfrm>
            <a:custGeom>
              <a:rect b="b" l="l" r="r" t="t"/>
              <a:pathLst>
                <a:path extrusionOk="0" h="646" w="646">
                  <a:moveTo>
                    <a:pt x="0" y="0"/>
                  </a:moveTo>
                  <a:lnTo>
                    <a:pt x="0" y="645"/>
                  </a:lnTo>
                  <a:lnTo>
                    <a:pt x="645" y="645"/>
                  </a:lnTo>
                  <a:lnTo>
                    <a:pt x="64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41"/>
            <p:cNvSpPr/>
            <p:nvPr/>
          </p:nvSpPr>
          <p:spPr>
            <a:xfrm>
              <a:off x="4076355" y="3292692"/>
              <a:ext cx="41470" cy="40828"/>
            </a:xfrm>
            <a:custGeom>
              <a:rect b="b" l="l" r="r" t="t"/>
              <a:pathLst>
                <a:path extrusionOk="0" h="636" w="646">
                  <a:moveTo>
                    <a:pt x="0" y="1"/>
                  </a:moveTo>
                  <a:lnTo>
                    <a:pt x="0" y="635"/>
                  </a:lnTo>
                  <a:lnTo>
                    <a:pt x="645" y="635"/>
                  </a:lnTo>
                  <a:lnTo>
                    <a:pt x="64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41"/>
            <p:cNvSpPr/>
            <p:nvPr/>
          </p:nvSpPr>
          <p:spPr>
            <a:xfrm>
              <a:off x="4076355" y="3382308"/>
              <a:ext cx="41470" cy="40764"/>
            </a:xfrm>
            <a:custGeom>
              <a:rect b="b" l="l" r="r" t="t"/>
              <a:pathLst>
                <a:path extrusionOk="0" h="635" w="646">
                  <a:moveTo>
                    <a:pt x="0" y="1"/>
                  </a:moveTo>
                  <a:lnTo>
                    <a:pt x="0" y="635"/>
                  </a:lnTo>
                  <a:lnTo>
                    <a:pt x="645" y="635"/>
                  </a:lnTo>
                  <a:lnTo>
                    <a:pt x="64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41"/>
            <p:cNvSpPr/>
            <p:nvPr/>
          </p:nvSpPr>
          <p:spPr>
            <a:xfrm>
              <a:off x="982991" y="2425867"/>
              <a:ext cx="646957" cy="644261"/>
            </a:xfrm>
            <a:custGeom>
              <a:rect b="b" l="l" r="r" t="t"/>
              <a:pathLst>
                <a:path extrusionOk="0" h="10036" w="10078">
                  <a:moveTo>
                    <a:pt x="74" y="0"/>
                  </a:moveTo>
                  <a:cubicBezTo>
                    <a:pt x="32" y="0"/>
                    <a:pt x="0" y="32"/>
                    <a:pt x="0" y="74"/>
                  </a:cubicBezTo>
                  <a:lnTo>
                    <a:pt x="0" y="9961"/>
                  </a:lnTo>
                  <a:cubicBezTo>
                    <a:pt x="0" y="10004"/>
                    <a:pt x="32" y="10035"/>
                    <a:pt x="74" y="10035"/>
                  </a:cubicBezTo>
                  <a:lnTo>
                    <a:pt x="10003" y="10035"/>
                  </a:lnTo>
                  <a:cubicBezTo>
                    <a:pt x="10046" y="10035"/>
                    <a:pt x="10077" y="10004"/>
                    <a:pt x="10077" y="9961"/>
                  </a:cubicBezTo>
                  <a:cubicBezTo>
                    <a:pt x="10077" y="9930"/>
                    <a:pt x="10046" y="9898"/>
                    <a:pt x="10003" y="9898"/>
                  </a:cubicBezTo>
                  <a:lnTo>
                    <a:pt x="138" y="9898"/>
                  </a:lnTo>
                  <a:lnTo>
                    <a:pt x="138" y="74"/>
                  </a:lnTo>
                  <a:cubicBezTo>
                    <a:pt x="138" y="32"/>
                    <a:pt x="106" y="0"/>
                    <a:pt x="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41"/>
            <p:cNvSpPr/>
            <p:nvPr/>
          </p:nvSpPr>
          <p:spPr>
            <a:xfrm>
              <a:off x="972078" y="2414312"/>
              <a:ext cx="31327" cy="31263"/>
            </a:xfrm>
            <a:custGeom>
              <a:rect b="b" l="l" r="r" t="t"/>
              <a:pathLst>
                <a:path extrusionOk="0" h="487" w="488">
                  <a:moveTo>
                    <a:pt x="244" y="1"/>
                  </a:moveTo>
                  <a:cubicBezTo>
                    <a:pt x="107" y="1"/>
                    <a:pt x="1" y="106"/>
                    <a:pt x="1" y="244"/>
                  </a:cubicBezTo>
                  <a:cubicBezTo>
                    <a:pt x="1" y="371"/>
                    <a:pt x="107" y="487"/>
                    <a:pt x="244" y="487"/>
                  </a:cubicBezTo>
                  <a:cubicBezTo>
                    <a:pt x="371" y="487"/>
                    <a:pt x="487" y="371"/>
                    <a:pt x="487" y="244"/>
                  </a:cubicBezTo>
                  <a:cubicBezTo>
                    <a:pt x="487" y="106"/>
                    <a:pt x="371" y="1"/>
                    <a:pt x="2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41"/>
            <p:cNvSpPr/>
            <p:nvPr/>
          </p:nvSpPr>
          <p:spPr>
            <a:xfrm>
              <a:off x="1609534" y="3049714"/>
              <a:ext cx="31263" cy="31263"/>
            </a:xfrm>
            <a:custGeom>
              <a:rect b="b" l="l" r="r" t="t"/>
              <a:pathLst>
                <a:path extrusionOk="0" h="487" w="487">
                  <a:moveTo>
                    <a:pt x="243" y="0"/>
                  </a:moveTo>
                  <a:cubicBezTo>
                    <a:pt x="106" y="0"/>
                    <a:pt x="0" y="116"/>
                    <a:pt x="0" y="243"/>
                  </a:cubicBezTo>
                  <a:cubicBezTo>
                    <a:pt x="0" y="381"/>
                    <a:pt x="106" y="487"/>
                    <a:pt x="243" y="487"/>
                  </a:cubicBezTo>
                  <a:cubicBezTo>
                    <a:pt x="381" y="487"/>
                    <a:pt x="487" y="381"/>
                    <a:pt x="487" y="243"/>
                  </a:cubicBezTo>
                  <a:cubicBezTo>
                    <a:pt x="487" y="116"/>
                    <a:pt x="381" y="0"/>
                    <a:pt x="2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41"/>
            <p:cNvSpPr/>
            <p:nvPr/>
          </p:nvSpPr>
          <p:spPr>
            <a:xfrm>
              <a:off x="4102162" y="2957401"/>
              <a:ext cx="31263" cy="31263"/>
            </a:xfrm>
            <a:custGeom>
              <a:rect b="b" l="l" r="r" t="t"/>
              <a:pathLst>
                <a:path extrusionOk="0" h="487" w="487">
                  <a:moveTo>
                    <a:pt x="243" y="0"/>
                  </a:moveTo>
                  <a:cubicBezTo>
                    <a:pt x="116" y="0"/>
                    <a:pt x="0" y="116"/>
                    <a:pt x="0" y="243"/>
                  </a:cubicBezTo>
                  <a:cubicBezTo>
                    <a:pt x="0" y="381"/>
                    <a:pt x="116" y="486"/>
                    <a:pt x="243" y="486"/>
                  </a:cubicBezTo>
                  <a:cubicBezTo>
                    <a:pt x="381" y="486"/>
                    <a:pt x="487" y="381"/>
                    <a:pt x="487" y="243"/>
                  </a:cubicBezTo>
                  <a:cubicBezTo>
                    <a:pt x="487" y="106"/>
                    <a:pt x="381" y="0"/>
                    <a:pt x="2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41"/>
            <p:cNvSpPr/>
            <p:nvPr/>
          </p:nvSpPr>
          <p:spPr>
            <a:xfrm>
              <a:off x="1690291" y="2719816"/>
              <a:ext cx="261402" cy="752815"/>
            </a:xfrm>
            <a:custGeom>
              <a:rect b="b" l="l" r="r" t="t"/>
              <a:pathLst>
                <a:path extrusionOk="0" h="11727" w="4072">
                  <a:moveTo>
                    <a:pt x="1143" y="0"/>
                  </a:moveTo>
                  <a:cubicBezTo>
                    <a:pt x="466" y="296"/>
                    <a:pt x="1" y="909"/>
                    <a:pt x="1" y="1618"/>
                  </a:cubicBezTo>
                  <a:cubicBezTo>
                    <a:pt x="1" y="2316"/>
                    <a:pt x="445" y="2919"/>
                    <a:pt x="1090" y="3225"/>
                  </a:cubicBezTo>
                  <a:lnTo>
                    <a:pt x="1100" y="8502"/>
                  </a:lnTo>
                  <a:cubicBezTo>
                    <a:pt x="445" y="8808"/>
                    <a:pt x="1" y="9411"/>
                    <a:pt x="1" y="10109"/>
                  </a:cubicBezTo>
                  <a:cubicBezTo>
                    <a:pt x="1" y="10818"/>
                    <a:pt x="466" y="11431"/>
                    <a:pt x="1143" y="11727"/>
                  </a:cubicBezTo>
                  <a:lnTo>
                    <a:pt x="1143" y="9750"/>
                  </a:lnTo>
                  <a:lnTo>
                    <a:pt x="2930" y="9750"/>
                  </a:lnTo>
                  <a:lnTo>
                    <a:pt x="2930" y="11727"/>
                  </a:lnTo>
                  <a:cubicBezTo>
                    <a:pt x="3596" y="11431"/>
                    <a:pt x="4072" y="10818"/>
                    <a:pt x="4072" y="10109"/>
                  </a:cubicBezTo>
                  <a:cubicBezTo>
                    <a:pt x="4072" y="9411"/>
                    <a:pt x="3617" y="8808"/>
                    <a:pt x="2972" y="8502"/>
                  </a:cubicBezTo>
                  <a:lnTo>
                    <a:pt x="2972" y="3225"/>
                  </a:lnTo>
                  <a:cubicBezTo>
                    <a:pt x="3617" y="2919"/>
                    <a:pt x="4061" y="2316"/>
                    <a:pt x="4061" y="1618"/>
                  </a:cubicBezTo>
                  <a:cubicBezTo>
                    <a:pt x="4061" y="909"/>
                    <a:pt x="3596" y="296"/>
                    <a:pt x="2919" y="0"/>
                  </a:cubicBezTo>
                  <a:lnTo>
                    <a:pt x="2919" y="1977"/>
                  </a:lnTo>
                  <a:lnTo>
                    <a:pt x="1143" y="1977"/>
                  </a:lnTo>
                  <a:lnTo>
                    <a:pt x="11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3" name="Google Shape;233;p27"/>
          <p:cNvGrpSpPr/>
          <p:nvPr/>
        </p:nvGrpSpPr>
        <p:grpSpPr>
          <a:xfrm>
            <a:off x="6655691" y="1028736"/>
            <a:ext cx="2787209" cy="4361514"/>
            <a:chOff x="6655691" y="1028736"/>
            <a:chExt cx="2787209" cy="4361514"/>
          </a:xfrm>
        </p:grpSpPr>
        <p:sp>
          <p:nvSpPr>
            <p:cNvPr id="234" name="Google Shape;234;p27"/>
            <p:cNvSpPr/>
            <p:nvPr/>
          </p:nvSpPr>
          <p:spPr>
            <a:xfrm>
              <a:off x="6712300" y="1088250"/>
              <a:ext cx="2730600" cy="4302000"/>
            </a:xfrm>
            <a:prstGeom prst="roundRect">
              <a:avLst>
                <a:gd fmla="val 6093" name="adj"/>
              </a:avLst>
            </a:prstGeom>
            <a:noFill/>
            <a:ln cap="flat" cmpd="sng" w="9525">
              <a:solidFill>
                <a:schemeClr val="accent1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35" name="Google Shape;235;p27"/>
            <p:cNvGrpSpPr/>
            <p:nvPr/>
          </p:nvGrpSpPr>
          <p:grpSpPr>
            <a:xfrm>
              <a:off x="8560703" y="1028736"/>
              <a:ext cx="118495" cy="119191"/>
              <a:chOff x="4512753" y="952912"/>
              <a:chExt cx="118495" cy="119191"/>
            </a:xfrm>
          </p:grpSpPr>
          <p:sp>
            <p:nvSpPr>
              <p:cNvPr id="236" name="Google Shape;236;p27"/>
              <p:cNvSpPr/>
              <p:nvPr/>
            </p:nvSpPr>
            <p:spPr>
              <a:xfrm>
                <a:off x="4540464" y="980619"/>
                <a:ext cx="63074" cy="63776"/>
              </a:xfrm>
              <a:custGeom>
                <a:rect b="b" l="l" r="r" t="t"/>
                <a:pathLst>
                  <a:path extrusionOk="0" h="900" w="890">
                    <a:moveTo>
                      <a:pt x="445" y="0"/>
                    </a:moveTo>
                    <a:cubicBezTo>
                      <a:pt x="202" y="0"/>
                      <a:pt x="1" y="201"/>
                      <a:pt x="1" y="455"/>
                    </a:cubicBezTo>
                    <a:cubicBezTo>
                      <a:pt x="1" y="698"/>
                      <a:pt x="202" y="899"/>
                      <a:pt x="445" y="899"/>
                    </a:cubicBezTo>
                    <a:cubicBezTo>
                      <a:pt x="688" y="899"/>
                      <a:pt x="889" y="698"/>
                      <a:pt x="889" y="455"/>
                    </a:cubicBezTo>
                    <a:cubicBezTo>
                      <a:pt x="889" y="201"/>
                      <a:pt x="688" y="0"/>
                      <a:pt x="4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" name="Google Shape;237;p27"/>
              <p:cNvSpPr/>
              <p:nvPr/>
            </p:nvSpPr>
            <p:spPr>
              <a:xfrm>
                <a:off x="4512753" y="952912"/>
                <a:ext cx="118495" cy="119191"/>
              </a:xfrm>
              <a:custGeom>
                <a:rect b="b" l="l" r="r" t="t"/>
                <a:pathLst>
                  <a:path extrusionOk="0" h="1682" w="1672">
                    <a:moveTo>
                      <a:pt x="836" y="106"/>
                    </a:moveTo>
                    <a:cubicBezTo>
                      <a:pt x="1238" y="106"/>
                      <a:pt x="1566" y="434"/>
                      <a:pt x="1566" y="846"/>
                    </a:cubicBezTo>
                    <a:cubicBezTo>
                      <a:pt x="1566" y="1248"/>
                      <a:pt x="1238" y="1576"/>
                      <a:pt x="836" y="1576"/>
                    </a:cubicBezTo>
                    <a:cubicBezTo>
                      <a:pt x="434" y="1576"/>
                      <a:pt x="106" y="1248"/>
                      <a:pt x="106" y="846"/>
                    </a:cubicBezTo>
                    <a:cubicBezTo>
                      <a:pt x="106" y="434"/>
                      <a:pt x="434" y="106"/>
                      <a:pt x="836" y="106"/>
                    </a:cubicBezTo>
                    <a:close/>
                    <a:moveTo>
                      <a:pt x="836" y="0"/>
                    </a:moveTo>
                    <a:cubicBezTo>
                      <a:pt x="371" y="0"/>
                      <a:pt x="1" y="381"/>
                      <a:pt x="1" y="846"/>
                    </a:cubicBezTo>
                    <a:cubicBezTo>
                      <a:pt x="1" y="1301"/>
                      <a:pt x="371" y="1681"/>
                      <a:pt x="836" y="1681"/>
                    </a:cubicBezTo>
                    <a:cubicBezTo>
                      <a:pt x="1301" y="1681"/>
                      <a:pt x="1671" y="1301"/>
                      <a:pt x="1671" y="846"/>
                    </a:cubicBezTo>
                    <a:cubicBezTo>
                      <a:pt x="1671" y="381"/>
                      <a:pt x="1301" y="0"/>
                      <a:pt x="8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8" name="Google Shape;238;p27"/>
            <p:cNvGrpSpPr/>
            <p:nvPr/>
          </p:nvGrpSpPr>
          <p:grpSpPr>
            <a:xfrm>
              <a:off x="6655691" y="4812436"/>
              <a:ext cx="118495" cy="119191"/>
              <a:chOff x="4512753" y="952912"/>
              <a:chExt cx="118495" cy="119191"/>
            </a:xfrm>
          </p:grpSpPr>
          <p:sp>
            <p:nvSpPr>
              <p:cNvPr id="239" name="Google Shape;239;p27"/>
              <p:cNvSpPr/>
              <p:nvPr/>
            </p:nvSpPr>
            <p:spPr>
              <a:xfrm>
                <a:off x="4540464" y="980619"/>
                <a:ext cx="63074" cy="63776"/>
              </a:xfrm>
              <a:custGeom>
                <a:rect b="b" l="l" r="r" t="t"/>
                <a:pathLst>
                  <a:path extrusionOk="0" h="900" w="890">
                    <a:moveTo>
                      <a:pt x="445" y="0"/>
                    </a:moveTo>
                    <a:cubicBezTo>
                      <a:pt x="202" y="0"/>
                      <a:pt x="1" y="201"/>
                      <a:pt x="1" y="455"/>
                    </a:cubicBezTo>
                    <a:cubicBezTo>
                      <a:pt x="1" y="698"/>
                      <a:pt x="202" y="899"/>
                      <a:pt x="445" y="899"/>
                    </a:cubicBezTo>
                    <a:cubicBezTo>
                      <a:pt x="688" y="899"/>
                      <a:pt x="889" y="698"/>
                      <a:pt x="889" y="455"/>
                    </a:cubicBezTo>
                    <a:cubicBezTo>
                      <a:pt x="889" y="201"/>
                      <a:pt x="688" y="0"/>
                      <a:pt x="4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0" name="Google Shape;240;p27"/>
              <p:cNvSpPr/>
              <p:nvPr/>
            </p:nvSpPr>
            <p:spPr>
              <a:xfrm>
                <a:off x="4512753" y="952912"/>
                <a:ext cx="118495" cy="119191"/>
              </a:xfrm>
              <a:custGeom>
                <a:rect b="b" l="l" r="r" t="t"/>
                <a:pathLst>
                  <a:path extrusionOk="0" h="1682" w="1672">
                    <a:moveTo>
                      <a:pt x="836" y="106"/>
                    </a:moveTo>
                    <a:cubicBezTo>
                      <a:pt x="1238" y="106"/>
                      <a:pt x="1566" y="434"/>
                      <a:pt x="1566" y="846"/>
                    </a:cubicBezTo>
                    <a:cubicBezTo>
                      <a:pt x="1566" y="1248"/>
                      <a:pt x="1238" y="1576"/>
                      <a:pt x="836" y="1576"/>
                    </a:cubicBezTo>
                    <a:cubicBezTo>
                      <a:pt x="434" y="1576"/>
                      <a:pt x="106" y="1248"/>
                      <a:pt x="106" y="846"/>
                    </a:cubicBezTo>
                    <a:cubicBezTo>
                      <a:pt x="106" y="434"/>
                      <a:pt x="434" y="106"/>
                      <a:pt x="836" y="106"/>
                    </a:cubicBezTo>
                    <a:close/>
                    <a:moveTo>
                      <a:pt x="836" y="0"/>
                    </a:moveTo>
                    <a:cubicBezTo>
                      <a:pt x="371" y="0"/>
                      <a:pt x="1" y="381"/>
                      <a:pt x="1" y="846"/>
                    </a:cubicBezTo>
                    <a:cubicBezTo>
                      <a:pt x="1" y="1301"/>
                      <a:pt x="371" y="1681"/>
                      <a:pt x="836" y="1681"/>
                    </a:cubicBezTo>
                    <a:cubicBezTo>
                      <a:pt x="1301" y="1681"/>
                      <a:pt x="1671" y="1301"/>
                      <a:pt x="1671" y="846"/>
                    </a:cubicBezTo>
                    <a:cubicBezTo>
                      <a:pt x="1671" y="381"/>
                      <a:pt x="1301" y="0"/>
                      <a:pt x="8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41" name="Google Shape;241;p27"/>
          <p:cNvSpPr/>
          <p:nvPr/>
        </p:nvSpPr>
        <p:spPr>
          <a:xfrm>
            <a:off x="5646648" y="1249175"/>
            <a:ext cx="2818500" cy="3359400"/>
          </a:xfrm>
          <a:prstGeom prst="roundRect">
            <a:avLst>
              <a:gd fmla="val 8661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27"/>
          <p:cNvSpPr txBox="1"/>
          <p:nvPr>
            <p:ph idx="1" type="body"/>
          </p:nvPr>
        </p:nvSpPr>
        <p:spPr>
          <a:xfrm>
            <a:off x="720000" y="1401575"/>
            <a:ext cx="3852000" cy="320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 momento (21/02/2024) siamo arrivati alla beta 59, la situazione è ancora provvisoria, e potrebbero esserci ulteriori cambiamenti. Il gran numero di versioni ci indica gran fermento e sperimentazione. Ecco le principali novità:</a:t>
            </a:r>
            <a:endParaRPr/>
          </a:p>
          <a:p>
            <a:pPr indent="-304800" lvl="0" marL="457200" rtl="0" algn="l">
              <a:spcBef>
                <a:spcPts val="1000"/>
              </a:spcBef>
              <a:spcAft>
                <a:spcPts val="0"/>
              </a:spcAft>
              <a:buSzPts val="1200"/>
              <a:buChar char="●"/>
            </a:pPr>
            <a:r>
              <a:rPr b="1" lang="en">
                <a:highlight>
                  <a:schemeClr val="dk2"/>
                </a:highlight>
              </a:rPr>
              <a:t>Icona:</a:t>
            </a:r>
            <a:r>
              <a:rPr lang="en"/>
              <a:t> la nuova icona è una delle novità più visibili, e vuole rimarcare il gran numero di innovazioni introdotte dalla versione 7</a:t>
            </a:r>
            <a:endParaRPr/>
          </a:p>
          <a:p>
            <a:pPr indent="-304800" lvl="0" marL="457200" rtl="0" algn="l">
              <a:spcBef>
                <a:spcPts val="1000"/>
              </a:spcBef>
              <a:spcAft>
                <a:spcPts val="0"/>
              </a:spcAft>
              <a:buSzPts val="1200"/>
              <a:buChar char="●"/>
            </a:pPr>
            <a:r>
              <a:rPr b="1" lang="en">
                <a:highlight>
                  <a:schemeClr val="dk2"/>
                </a:highlight>
              </a:rPr>
              <a:t>Interfaccia:</a:t>
            </a:r>
            <a:r>
              <a:rPr lang="en"/>
              <a:t> l’interfaccia del programma è stata rivisitata, cambiando completamente look. Cambiano le icone, i pannelli e la densità di visualizzazione.</a:t>
            </a:r>
            <a:endParaRPr/>
          </a:p>
          <a:p>
            <a:pPr indent="-304800" lvl="0" marL="457200" rtl="0" algn="l">
              <a:spcBef>
                <a:spcPts val="1000"/>
              </a:spcBef>
              <a:spcAft>
                <a:spcPts val="1000"/>
              </a:spcAft>
              <a:buSzPts val="1200"/>
              <a:buChar char="●"/>
            </a:pPr>
            <a:r>
              <a:rPr b="1" lang="en">
                <a:highlight>
                  <a:schemeClr val="dk2"/>
                </a:highlight>
              </a:rPr>
              <a:t>Funzioni:</a:t>
            </a:r>
            <a:r>
              <a:rPr lang="en"/>
              <a:t> sono state introdotte alcune funzioni nuove, come il supporto a epub e pagine web.</a:t>
            </a:r>
            <a:endParaRPr/>
          </a:p>
        </p:txBody>
      </p:sp>
      <p:sp>
        <p:nvSpPr>
          <p:cNvPr id="243" name="Google Shape;243;p27"/>
          <p:cNvSpPr txBox="1"/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ZOTERO 7 BETA</a:t>
            </a:r>
            <a:endParaRPr/>
          </a:p>
        </p:txBody>
      </p:sp>
      <p:pic>
        <p:nvPicPr>
          <p:cNvPr id="244" name="Google Shape;24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87350" y="1352550"/>
            <a:ext cx="2907150" cy="290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oogle Shape;24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4"/>
            <a:ext cx="9143995" cy="5143500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grpSp>
        <p:nvGrpSpPr>
          <p:cNvPr id="250" name="Google Shape;250;p28"/>
          <p:cNvGrpSpPr/>
          <p:nvPr/>
        </p:nvGrpSpPr>
        <p:grpSpPr>
          <a:xfrm>
            <a:off x="4073052" y="3551858"/>
            <a:ext cx="3028589" cy="1047100"/>
            <a:chOff x="720000" y="387600"/>
            <a:chExt cx="4785256" cy="1465500"/>
          </a:xfrm>
        </p:grpSpPr>
        <p:grpSp>
          <p:nvGrpSpPr>
            <p:cNvPr id="251" name="Google Shape;251;p28"/>
            <p:cNvGrpSpPr/>
            <p:nvPr/>
          </p:nvGrpSpPr>
          <p:grpSpPr>
            <a:xfrm>
              <a:off x="5386761" y="1211987"/>
              <a:ext cx="118495" cy="119191"/>
              <a:chOff x="4512753" y="952912"/>
              <a:chExt cx="118495" cy="119191"/>
            </a:xfrm>
          </p:grpSpPr>
          <p:sp>
            <p:nvSpPr>
              <p:cNvPr id="252" name="Google Shape;252;p28"/>
              <p:cNvSpPr/>
              <p:nvPr/>
            </p:nvSpPr>
            <p:spPr>
              <a:xfrm>
                <a:off x="4540464" y="980619"/>
                <a:ext cx="63074" cy="63776"/>
              </a:xfrm>
              <a:custGeom>
                <a:rect b="b" l="l" r="r" t="t"/>
                <a:pathLst>
                  <a:path extrusionOk="0" h="900" w="890">
                    <a:moveTo>
                      <a:pt x="445" y="0"/>
                    </a:moveTo>
                    <a:cubicBezTo>
                      <a:pt x="202" y="0"/>
                      <a:pt x="1" y="201"/>
                      <a:pt x="1" y="455"/>
                    </a:cubicBezTo>
                    <a:cubicBezTo>
                      <a:pt x="1" y="698"/>
                      <a:pt x="202" y="899"/>
                      <a:pt x="445" y="899"/>
                    </a:cubicBezTo>
                    <a:cubicBezTo>
                      <a:pt x="688" y="899"/>
                      <a:pt x="889" y="698"/>
                      <a:pt x="889" y="455"/>
                    </a:cubicBezTo>
                    <a:cubicBezTo>
                      <a:pt x="889" y="201"/>
                      <a:pt x="688" y="0"/>
                      <a:pt x="445" y="0"/>
                    </a:cubicBezTo>
                    <a:close/>
                  </a:path>
                </a:pathLst>
              </a:custGeom>
              <a:solidFill>
                <a:srgbClr val="CFE2F3"/>
              </a:solidFill>
              <a:ln cap="flat" cmpd="sng" w="19050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" name="Google Shape;253;p28"/>
              <p:cNvSpPr/>
              <p:nvPr/>
            </p:nvSpPr>
            <p:spPr>
              <a:xfrm>
                <a:off x="4512753" y="952912"/>
                <a:ext cx="118495" cy="119191"/>
              </a:xfrm>
              <a:custGeom>
                <a:rect b="b" l="l" r="r" t="t"/>
                <a:pathLst>
                  <a:path extrusionOk="0" h="1682" w="1672">
                    <a:moveTo>
                      <a:pt x="836" y="106"/>
                    </a:moveTo>
                    <a:cubicBezTo>
                      <a:pt x="1238" y="106"/>
                      <a:pt x="1566" y="434"/>
                      <a:pt x="1566" y="846"/>
                    </a:cubicBezTo>
                    <a:cubicBezTo>
                      <a:pt x="1566" y="1248"/>
                      <a:pt x="1238" y="1576"/>
                      <a:pt x="836" y="1576"/>
                    </a:cubicBezTo>
                    <a:cubicBezTo>
                      <a:pt x="434" y="1576"/>
                      <a:pt x="106" y="1248"/>
                      <a:pt x="106" y="846"/>
                    </a:cubicBezTo>
                    <a:cubicBezTo>
                      <a:pt x="106" y="434"/>
                      <a:pt x="434" y="106"/>
                      <a:pt x="836" y="106"/>
                    </a:cubicBezTo>
                    <a:close/>
                    <a:moveTo>
                      <a:pt x="836" y="0"/>
                    </a:moveTo>
                    <a:cubicBezTo>
                      <a:pt x="371" y="0"/>
                      <a:pt x="1" y="381"/>
                      <a:pt x="1" y="846"/>
                    </a:cubicBezTo>
                    <a:cubicBezTo>
                      <a:pt x="1" y="1301"/>
                      <a:pt x="371" y="1681"/>
                      <a:pt x="836" y="1681"/>
                    </a:cubicBezTo>
                    <a:cubicBezTo>
                      <a:pt x="1301" y="1681"/>
                      <a:pt x="1671" y="1301"/>
                      <a:pt x="1671" y="846"/>
                    </a:cubicBezTo>
                    <a:cubicBezTo>
                      <a:pt x="1671" y="381"/>
                      <a:pt x="1301" y="0"/>
                      <a:pt x="836" y="0"/>
                    </a:cubicBezTo>
                    <a:close/>
                  </a:path>
                </a:pathLst>
              </a:custGeom>
              <a:solidFill>
                <a:srgbClr val="CFE2F3"/>
              </a:solidFill>
              <a:ln cap="flat" cmpd="sng" w="19050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54" name="Google Shape;254;p28"/>
            <p:cNvSpPr/>
            <p:nvPr/>
          </p:nvSpPr>
          <p:spPr>
            <a:xfrm>
              <a:off x="720000" y="387600"/>
              <a:ext cx="4726800" cy="1465500"/>
            </a:xfrm>
            <a:prstGeom prst="roundRect">
              <a:avLst>
                <a:gd fmla="val 13038" name="adj"/>
              </a:avLst>
            </a:prstGeom>
            <a:solidFill>
              <a:srgbClr val="CFE2F3"/>
            </a:solidFill>
            <a:ln cap="flat" cmpd="sng" w="19050">
              <a:solidFill>
                <a:schemeClr val="accent1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55" name="Google Shape;255;p28"/>
          <p:cNvSpPr txBox="1"/>
          <p:nvPr>
            <p:ph type="title"/>
          </p:nvPr>
        </p:nvSpPr>
        <p:spPr>
          <a:xfrm>
            <a:off x="4173274" y="3586510"/>
            <a:ext cx="2793300" cy="97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INTERFACCIA RIDISEGNATA</a:t>
            </a:r>
            <a:endParaRPr/>
          </a:p>
        </p:txBody>
      </p:sp>
      <p:sp>
        <p:nvSpPr>
          <p:cNvPr id="256" name="Google Shape;256;p28"/>
          <p:cNvSpPr/>
          <p:nvPr/>
        </p:nvSpPr>
        <p:spPr>
          <a:xfrm>
            <a:off x="75" y="4903750"/>
            <a:ext cx="9144000" cy="2397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4"/>
            <a:ext cx="9143995" cy="5143500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62" name="Google Shape;262;p29"/>
          <p:cNvSpPr/>
          <p:nvPr/>
        </p:nvSpPr>
        <p:spPr>
          <a:xfrm>
            <a:off x="75" y="4903750"/>
            <a:ext cx="9144000" cy="2397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63" name="Google Shape;263;p29"/>
          <p:cNvSpPr/>
          <p:nvPr/>
        </p:nvSpPr>
        <p:spPr>
          <a:xfrm>
            <a:off x="77800" y="641850"/>
            <a:ext cx="669900" cy="34578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chemeClr val="lt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64" name="Google Shape;264;p29"/>
          <p:cNvSpPr/>
          <p:nvPr/>
        </p:nvSpPr>
        <p:spPr>
          <a:xfrm>
            <a:off x="2391125" y="847175"/>
            <a:ext cx="540300" cy="35337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chemeClr val="lt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65" name="Google Shape;265;p29"/>
          <p:cNvSpPr/>
          <p:nvPr/>
        </p:nvSpPr>
        <p:spPr>
          <a:xfrm>
            <a:off x="2391350" y="398850"/>
            <a:ext cx="1306500" cy="2862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chemeClr val="lt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66" name="Google Shape;266;p29"/>
          <p:cNvSpPr/>
          <p:nvPr/>
        </p:nvSpPr>
        <p:spPr>
          <a:xfrm>
            <a:off x="807888" y="907825"/>
            <a:ext cx="1516800" cy="977700"/>
          </a:xfrm>
          <a:prstGeom prst="roundRect">
            <a:avLst>
              <a:gd fmla="val 16667" name="adj"/>
            </a:avLst>
          </a:prstGeom>
          <a:solidFill>
            <a:srgbClr val="CFE2F3"/>
          </a:solidFill>
          <a:ln cap="flat" cmpd="sng" w="19050">
            <a:solidFill>
              <a:schemeClr val="accent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Golos Text"/>
                <a:ea typeface="Golos Text"/>
                <a:cs typeface="Golos Text"/>
                <a:sym typeface="Golos Text"/>
              </a:rPr>
              <a:t>NUOVE ICONE</a:t>
            </a:r>
            <a:endParaRPr b="1" sz="2400">
              <a:latin typeface="Golos Text"/>
              <a:ea typeface="Golos Text"/>
              <a:cs typeface="Golos Text"/>
              <a:sym typeface="Golos Text"/>
            </a:endParaRPr>
          </a:p>
        </p:txBody>
      </p:sp>
      <p:cxnSp>
        <p:nvCxnSpPr>
          <p:cNvPr id="267" name="Google Shape;267;p29"/>
          <p:cNvCxnSpPr>
            <a:stCxn id="263" idx="0"/>
            <a:endCxn id="266" idx="0"/>
          </p:cNvCxnSpPr>
          <p:nvPr/>
        </p:nvCxnSpPr>
        <p:spPr>
          <a:xfrm flipH="1" rot="-5400000">
            <a:off x="856450" y="198150"/>
            <a:ext cx="266100" cy="1153500"/>
          </a:xfrm>
          <a:prstGeom prst="bentConnector3">
            <a:avLst>
              <a:gd fmla="val -89487" name="adj1"/>
            </a:avLst>
          </a:prstGeom>
          <a:noFill/>
          <a:ln cap="flat" cmpd="sng" w="19050">
            <a:solidFill>
              <a:schemeClr val="lt2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268" name="Google Shape;268;p29"/>
          <p:cNvCxnSpPr>
            <a:stCxn id="264" idx="1"/>
            <a:endCxn id="266" idx="2"/>
          </p:cNvCxnSpPr>
          <p:nvPr/>
        </p:nvCxnSpPr>
        <p:spPr>
          <a:xfrm rot="10800000">
            <a:off x="1566425" y="1885625"/>
            <a:ext cx="824700" cy="728400"/>
          </a:xfrm>
          <a:prstGeom prst="bentConnector2">
            <a:avLst/>
          </a:prstGeom>
          <a:noFill/>
          <a:ln cap="flat" cmpd="sng" w="19050">
            <a:solidFill>
              <a:schemeClr val="lt2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269" name="Google Shape;269;p29"/>
          <p:cNvCxnSpPr>
            <a:stCxn id="265" idx="1"/>
            <a:endCxn id="266" idx="0"/>
          </p:cNvCxnSpPr>
          <p:nvPr/>
        </p:nvCxnSpPr>
        <p:spPr>
          <a:xfrm flipH="1">
            <a:off x="1566350" y="541950"/>
            <a:ext cx="825000" cy="366000"/>
          </a:xfrm>
          <a:prstGeom prst="bentConnector2">
            <a:avLst/>
          </a:prstGeom>
          <a:noFill/>
          <a:ln cap="flat" cmpd="sng" w="19050">
            <a:solidFill>
              <a:schemeClr val="lt2"/>
            </a:solidFill>
            <a:prstDash val="dash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Google Shape;27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4"/>
            <a:ext cx="9143995" cy="5143500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75" name="Google Shape;275;p30"/>
          <p:cNvSpPr/>
          <p:nvPr/>
        </p:nvSpPr>
        <p:spPr>
          <a:xfrm>
            <a:off x="75" y="4903750"/>
            <a:ext cx="9144000" cy="2397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76" name="Google Shape;276;p30"/>
          <p:cNvSpPr/>
          <p:nvPr/>
        </p:nvSpPr>
        <p:spPr>
          <a:xfrm>
            <a:off x="7101650" y="454000"/>
            <a:ext cx="1516800" cy="3660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chemeClr val="accent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77" name="Google Shape;277;p30"/>
          <p:cNvSpPr/>
          <p:nvPr/>
        </p:nvSpPr>
        <p:spPr>
          <a:xfrm>
            <a:off x="8852000" y="454000"/>
            <a:ext cx="291900" cy="15387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chemeClr val="accent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78" name="Google Shape;278;p30"/>
          <p:cNvSpPr/>
          <p:nvPr/>
        </p:nvSpPr>
        <p:spPr>
          <a:xfrm>
            <a:off x="3656450" y="1659000"/>
            <a:ext cx="3321000" cy="1735500"/>
          </a:xfrm>
          <a:prstGeom prst="roundRect">
            <a:avLst>
              <a:gd fmla="val 16667" name="adj"/>
            </a:avLst>
          </a:prstGeom>
          <a:solidFill>
            <a:srgbClr val="CFE2F3"/>
          </a:solidFill>
          <a:ln cap="flat" cmpd="sng" w="19050">
            <a:solidFill>
              <a:schemeClr val="accent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Golos Text"/>
                <a:ea typeface="Golos Text"/>
                <a:cs typeface="Golos Text"/>
                <a:sym typeface="Golos Text"/>
              </a:rPr>
              <a:t>PANNELLO INFORMAZIONI RIDISEGNATO</a:t>
            </a:r>
            <a:endParaRPr b="1" sz="2400">
              <a:latin typeface="Golos Text"/>
              <a:ea typeface="Golos Text"/>
              <a:cs typeface="Golos Text"/>
              <a:sym typeface="Golos Text"/>
            </a:endParaRPr>
          </a:p>
        </p:txBody>
      </p:sp>
      <p:cxnSp>
        <p:nvCxnSpPr>
          <p:cNvPr id="279" name="Google Shape;279;p30"/>
          <p:cNvCxnSpPr>
            <a:stCxn id="276" idx="2"/>
            <a:endCxn id="278" idx="0"/>
          </p:cNvCxnSpPr>
          <p:nvPr/>
        </p:nvCxnSpPr>
        <p:spPr>
          <a:xfrm rot="5400000">
            <a:off x="6168950" y="-32000"/>
            <a:ext cx="839100" cy="2543100"/>
          </a:xfrm>
          <a:prstGeom prst="bentConnector3">
            <a:avLst>
              <a:gd fmla="val 49994" name="adj1"/>
            </a:avLst>
          </a:prstGeom>
          <a:noFill/>
          <a:ln cap="flat" cmpd="sng" w="19050">
            <a:solidFill>
              <a:schemeClr val="accent2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280" name="Google Shape;280;p30"/>
          <p:cNvCxnSpPr>
            <a:stCxn id="278" idx="0"/>
            <a:endCxn id="277" idx="1"/>
          </p:cNvCxnSpPr>
          <p:nvPr/>
        </p:nvCxnSpPr>
        <p:spPr>
          <a:xfrm rot="-5400000">
            <a:off x="6866750" y="-326400"/>
            <a:ext cx="435600" cy="3535200"/>
          </a:xfrm>
          <a:prstGeom prst="bentConnector2">
            <a:avLst/>
          </a:prstGeom>
          <a:noFill/>
          <a:ln cap="flat" cmpd="sng" w="19050">
            <a:solidFill>
              <a:schemeClr val="accent2"/>
            </a:solidFill>
            <a:prstDash val="dash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Google Shape;28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4"/>
            <a:ext cx="9143995" cy="5143500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86" name="Google Shape;286;p31"/>
          <p:cNvSpPr/>
          <p:nvPr/>
        </p:nvSpPr>
        <p:spPr>
          <a:xfrm>
            <a:off x="75" y="4903750"/>
            <a:ext cx="9144000" cy="2397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grpSp>
        <p:nvGrpSpPr>
          <p:cNvPr id="287" name="Google Shape;287;p31"/>
          <p:cNvGrpSpPr/>
          <p:nvPr/>
        </p:nvGrpSpPr>
        <p:grpSpPr>
          <a:xfrm>
            <a:off x="3973302" y="828043"/>
            <a:ext cx="675898" cy="3495826"/>
            <a:chOff x="-1318100" y="405575"/>
            <a:chExt cx="1077300" cy="3041700"/>
          </a:xfrm>
        </p:grpSpPr>
        <p:cxnSp>
          <p:nvCxnSpPr>
            <p:cNvPr id="288" name="Google Shape;288;p31"/>
            <p:cNvCxnSpPr/>
            <p:nvPr/>
          </p:nvCxnSpPr>
          <p:spPr>
            <a:xfrm>
              <a:off x="-779450" y="405575"/>
              <a:ext cx="0" cy="3041700"/>
            </a:xfrm>
            <a:prstGeom prst="straightConnector1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89" name="Google Shape;289;p31"/>
            <p:cNvCxnSpPr/>
            <p:nvPr/>
          </p:nvCxnSpPr>
          <p:spPr>
            <a:xfrm>
              <a:off x="-1318100" y="405575"/>
              <a:ext cx="10773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90" name="Google Shape;290;p31"/>
            <p:cNvCxnSpPr/>
            <p:nvPr/>
          </p:nvCxnSpPr>
          <p:spPr>
            <a:xfrm>
              <a:off x="-1318100" y="3447275"/>
              <a:ext cx="10773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291" name="Google Shape;291;p31"/>
          <p:cNvSpPr/>
          <p:nvPr/>
        </p:nvSpPr>
        <p:spPr>
          <a:xfrm>
            <a:off x="5071675" y="1599025"/>
            <a:ext cx="3157800" cy="1647600"/>
          </a:xfrm>
          <a:prstGeom prst="roundRect">
            <a:avLst>
              <a:gd fmla="val 16667" name="adj"/>
            </a:avLst>
          </a:prstGeom>
          <a:solidFill>
            <a:srgbClr val="CFE2F3"/>
          </a:solidFill>
          <a:ln cap="flat" cmpd="sng" w="28575">
            <a:solidFill>
              <a:schemeClr val="accent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DM Sans"/>
                <a:ea typeface="DM Sans"/>
                <a:cs typeface="DM Sans"/>
                <a:sym typeface="DM Sans"/>
              </a:rPr>
              <a:t>NUOVA DENSITÀ</a:t>
            </a:r>
            <a:br>
              <a:rPr lang="en" sz="2400">
                <a:latin typeface="DM Sans"/>
                <a:ea typeface="DM Sans"/>
                <a:cs typeface="DM Sans"/>
                <a:sym typeface="DM Sans"/>
              </a:rPr>
            </a:br>
            <a:r>
              <a:rPr b="1" lang="en" sz="2400">
                <a:latin typeface="DM Sans"/>
                <a:ea typeface="DM Sans"/>
                <a:cs typeface="DM Sans"/>
                <a:sym typeface="DM Sans"/>
              </a:rPr>
              <a:t>COMFORTABLE</a:t>
            </a:r>
            <a:endParaRPr b="1" sz="2400">
              <a:latin typeface="DM Sans"/>
              <a:ea typeface="DM Sans"/>
              <a:cs typeface="DM Sans"/>
              <a:sym typeface="DM Sans"/>
            </a:endParaRPr>
          </a:p>
        </p:txBody>
      </p:sp>
      <p:grpSp>
        <p:nvGrpSpPr>
          <p:cNvPr id="292" name="Google Shape;292;p31"/>
          <p:cNvGrpSpPr/>
          <p:nvPr/>
        </p:nvGrpSpPr>
        <p:grpSpPr>
          <a:xfrm>
            <a:off x="1210702" y="674909"/>
            <a:ext cx="675898" cy="3416742"/>
            <a:chOff x="-1318100" y="405575"/>
            <a:chExt cx="1077300" cy="3041700"/>
          </a:xfrm>
        </p:grpSpPr>
        <p:cxnSp>
          <p:nvCxnSpPr>
            <p:cNvPr id="293" name="Google Shape;293;p31"/>
            <p:cNvCxnSpPr/>
            <p:nvPr/>
          </p:nvCxnSpPr>
          <p:spPr>
            <a:xfrm>
              <a:off x="-779450" y="405575"/>
              <a:ext cx="0" cy="3041700"/>
            </a:xfrm>
            <a:prstGeom prst="straightConnector1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94" name="Google Shape;294;p31"/>
            <p:cNvCxnSpPr/>
            <p:nvPr/>
          </p:nvCxnSpPr>
          <p:spPr>
            <a:xfrm>
              <a:off x="-1318100" y="405575"/>
              <a:ext cx="10773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95" name="Google Shape;295;p31"/>
            <p:cNvCxnSpPr/>
            <p:nvPr/>
          </p:nvCxnSpPr>
          <p:spPr>
            <a:xfrm>
              <a:off x="-1318100" y="3447275"/>
              <a:ext cx="10773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Google Shape;30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" y="0"/>
            <a:ext cx="9144000" cy="5143503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32"/>
          <p:cNvSpPr/>
          <p:nvPr/>
        </p:nvSpPr>
        <p:spPr>
          <a:xfrm>
            <a:off x="75" y="4903750"/>
            <a:ext cx="9144000" cy="2397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grpSp>
        <p:nvGrpSpPr>
          <p:cNvPr id="302" name="Google Shape;302;p32"/>
          <p:cNvGrpSpPr/>
          <p:nvPr/>
        </p:nvGrpSpPr>
        <p:grpSpPr>
          <a:xfrm>
            <a:off x="3973302" y="828051"/>
            <a:ext cx="675898" cy="2703767"/>
            <a:chOff x="-1318100" y="405575"/>
            <a:chExt cx="1077300" cy="3041700"/>
          </a:xfrm>
        </p:grpSpPr>
        <p:cxnSp>
          <p:nvCxnSpPr>
            <p:cNvPr id="303" name="Google Shape;303;p32"/>
            <p:cNvCxnSpPr/>
            <p:nvPr/>
          </p:nvCxnSpPr>
          <p:spPr>
            <a:xfrm>
              <a:off x="-779450" y="405575"/>
              <a:ext cx="0" cy="3041700"/>
            </a:xfrm>
            <a:prstGeom prst="straightConnector1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04" name="Google Shape;304;p32"/>
            <p:cNvCxnSpPr/>
            <p:nvPr/>
          </p:nvCxnSpPr>
          <p:spPr>
            <a:xfrm>
              <a:off x="-1318100" y="405575"/>
              <a:ext cx="10773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05" name="Google Shape;305;p32"/>
            <p:cNvCxnSpPr/>
            <p:nvPr/>
          </p:nvCxnSpPr>
          <p:spPr>
            <a:xfrm>
              <a:off x="-1318100" y="3447275"/>
              <a:ext cx="10773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306" name="Google Shape;306;p32"/>
          <p:cNvSpPr/>
          <p:nvPr/>
        </p:nvSpPr>
        <p:spPr>
          <a:xfrm>
            <a:off x="5071675" y="1599025"/>
            <a:ext cx="3157800" cy="1647600"/>
          </a:xfrm>
          <a:prstGeom prst="roundRect">
            <a:avLst>
              <a:gd fmla="val 16667" name="adj"/>
            </a:avLst>
          </a:prstGeom>
          <a:solidFill>
            <a:srgbClr val="CFE2F3"/>
          </a:solidFill>
          <a:ln cap="flat" cmpd="sng" w="28575">
            <a:solidFill>
              <a:schemeClr val="accent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DM Sans"/>
                <a:ea typeface="DM Sans"/>
                <a:cs typeface="DM Sans"/>
                <a:sym typeface="DM Sans"/>
              </a:rPr>
              <a:t>VECCHIA DENSITÀ</a:t>
            </a:r>
            <a:br>
              <a:rPr lang="en" sz="2400">
                <a:latin typeface="DM Sans"/>
                <a:ea typeface="DM Sans"/>
                <a:cs typeface="DM Sans"/>
                <a:sym typeface="DM Sans"/>
              </a:rPr>
            </a:br>
            <a:r>
              <a:rPr b="1" lang="en" sz="2400">
                <a:latin typeface="DM Sans"/>
                <a:ea typeface="DM Sans"/>
                <a:cs typeface="DM Sans"/>
                <a:sym typeface="DM Sans"/>
              </a:rPr>
              <a:t>COMPACT</a:t>
            </a:r>
            <a:endParaRPr b="1" sz="2400">
              <a:latin typeface="DM Sans"/>
              <a:ea typeface="DM Sans"/>
              <a:cs typeface="DM Sans"/>
              <a:sym typeface="DM Sans"/>
            </a:endParaRPr>
          </a:p>
        </p:txBody>
      </p:sp>
      <p:grpSp>
        <p:nvGrpSpPr>
          <p:cNvPr id="307" name="Google Shape;307;p32"/>
          <p:cNvGrpSpPr/>
          <p:nvPr/>
        </p:nvGrpSpPr>
        <p:grpSpPr>
          <a:xfrm>
            <a:off x="1210702" y="674909"/>
            <a:ext cx="675898" cy="3416742"/>
            <a:chOff x="-1318100" y="405575"/>
            <a:chExt cx="1077300" cy="3041700"/>
          </a:xfrm>
        </p:grpSpPr>
        <p:cxnSp>
          <p:nvCxnSpPr>
            <p:cNvPr id="308" name="Google Shape;308;p32"/>
            <p:cNvCxnSpPr/>
            <p:nvPr/>
          </p:nvCxnSpPr>
          <p:spPr>
            <a:xfrm>
              <a:off x="-779450" y="405575"/>
              <a:ext cx="0" cy="3041700"/>
            </a:xfrm>
            <a:prstGeom prst="straightConnector1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09" name="Google Shape;309;p32"/>
            <p:cNvCxnSpPr/>
            <p:nvPr/>
          </p:nvCxnSpPr>
          <p:spPr>
            <a:xfrm>
              <a:off x="-1318100" y="405575"/>
              <a:ext cx="10773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10" name="Google Shape;310;p32"/>
            <p:cNvCxnSpPr/>
            <p:nvPr/>
          </p:nvCxnSpPr>
          <p:spPr>
            <a:xfrm>
              <a:off x="-1318100" y="3447275"/>
              <a:ext cx="10773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Google Shape;31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2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6" name="Google Shape;316;p33"/>
          <p:cNvGrpSpPr/>
          <p:nvPr/>
        </p:nvGrpSpPr>
        <p:grpSpPr>
          <a:xfrm>
            <a:off x="4073052" y="3551858"/>
            <a:ext cx="3028589" cy="1047100"/>
            <a:chOff x="720000" y="387600"/>
            <a:chExt cx="4785256" cy="1465500"/>
          </a:xfrm>
        </p:grpSpPr>
        <p:grpSp>
          <p:nvGrpSpPr>
            <p:cNvPr id="317" name="Google Shape;317;p33"/>
            <p:cNvGrpSpPr/>
            <p:nvPr/>
          </p:nvGrpSpPr>
          <p:grpSpPr>
            <a:xfrm>
              <a:off x="5386761" y="1211987"/>
              <a:ext cx="118495" cy="119191"/>
              <a:chOff x="4512753" y="952912"/>
              <a:chExt cx="118495" cy="119191"/>
            </a:xfrm>
          </p:grpSpPr>
          <p:sp>
            <p:nvSpPr>
              <p:cNvPr id="318" name="Google Shape;318;p33"/>
              <p:cNvSpPr/>
              <p:nvPr/>
            </p:nvSpPr>
            <p:spPr>
              <a:xfrm>
                <a:off x="4540464" y="980619"/>
                <a:ext cx="63074" cy="63776"/>
              </a:xfrm>
              <a:custGeom>
                <a:rect b="b" l="l" r="r" t="t"/>
                <a:pathLst>
                  <a:path extrusionOk="0" h="900" w="890">
                    <a:moveTo>
                      <a:pt x="445" y="0"/>
                    </a:moveTo>
                    <a:cubicBezTo>
                      <a:pt x="202" y="0"/>
                      <a:pt x="1" y="201"/>
                      <a:pt x="1" y="455"/>
                    </a:cubicBezTo>
                    <a:cubicBezTo>
                      <a:pt x="1" y="698"/>
                      <a:pt x="202" y="899"/>
                      <a:pt x="445" y="899"/>
                    </a:cubicBezTo>
                    <a:cubicBezTo>
                      <a:pt x="688" y="899"/>
                      <a:pt x="889" y="698"/>
                      <a:pt x="889" y="455"/>
                    </a:cubicBezTo>
                    <a:cubicBezTo>
                      <a:pt x="889" y="201"/>
                      <a:pt x="688" y="0"/>
                      <a:pt x="445" y="0"/>
                    </a:cubicBezTo>
                    <a:close/>
                  </a:path>
                </a:pathLst>
              </a:custGeom>
              <a:solidFill>
                <a:srgbClr val="B7B7B7"/>
              </a:solidFill>
              <a:ln cap="flat" cmpd="sng" w="19050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9" name="Google Shape;319;p33"/>
              <p:cNvSpPr/>
              <p:nvPr/>
            </p:nvSpPr>
            <p:spPr>
              <a:xfrm>
                <a:off x="4512753" y="952912"/>
                <a:ext cx="118495" cy="119191"/>
              </a:xfrm>
              <a:custGeom>
                <a:rect b="b" l="l" r="r" t="t"/>
                <a:pathLst>
                  <a:path extrusionOk="0" h="1682" w="1672">
                    <a:moveTo>
                      <a:pt x="836" y="106"/>
                    </a:moveTo>
                    <a:cubicBezTo>
                      <a:pt x="1238" y="106"/>
                      <a:pt x="1566" y="434"/>
                      <a:pt x="1566" y="846"/>
                    </a:cubicBezTo>
                    <a:cubicBezTo>
                      <a:pt x="1566" y="1248"/>
                      <a:pt x="1238" y="1576"/>
                      <a:pt x="836" y="1576"/>
                    </a:cubicBezTo>
                    <a:cubicBezTo>
                      <a:pt x="434" y="1576"/>
                      <a:pt x="106" y="1248"/>
                      <a:pt x="106" y="846"/>
                    </a:cubicBezTo>
                    <a:cubicBezTo>
                      <a:pt x="106" y="434"/>
                      <a:pt x="434" y="106"/>
                      <a:pt x="836" y="106"/>
                    </a:cubicBezTo>
                    <a:close/>
                    <a:moveTo>
                      <a:pt x="836" y="0"/>
                    </a:moveTo>
                    <a:cubicBezTo>
                      <a:pt x="371" y="0"/>
                      <a:pt x="1" y="381"/>
                      <a:pt x="1" y="846"/>
                    </a:cubicBezTo>
                    <a:cubicBezTo>
                      <a:pt x="1" y="1301"/>
                      <a:pt x="371" y="1681"/>
                      <a:pt x="836" y="1681"/>
                    </a:cubicBezTo>
                    <a:cubicBezTo>
                      <a:pt x="1301" y="1681"/>
                      <a:pt x="1671" y="1301"/>
                      <a:pt x="1671" y="846"/>
                    </a:cubicBezTo>
                    <a:cubicBezTo>
                      <a:pt x="1671" y="381"/>
                      <a:pt x="1301" y="0"/>
                      <a:pt x="836" y="0"/>
                    </a:cubicBezTo>
                    <a:close/>
                  </a:path>
                </a:pathLst>
              </a:custGeom>
              <a:solidFill>
                <a:srgbClr val="B7B7B7"/>
              </a:solidFill>
              <a:ln cap="flat" cmpd="sng" w="19050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20" name="Google Shape;320;p33"/>
            <p:cNvSpPr/>
            <p:nvPr/>
          </p:nvSpPr>
          <p:spPr>
            <a:xfrm>
              <a:off x="720000" y="387600"/>
              <a:ext cx="4726800" cy="1465500"/>
            </a:xfrm>
            <a:prstGeom prst="roundRect">
              <a:avLst>
                <a:gd fmla="val 13038" name="adj"/>
              </a:avLst>
            </a:prstGeom>
            <a:solidFill>
              <a:srgbClr val="B7B7B7"/>
            </a:solidFill>
            <a:ln cap="flat" cmpd="sng" w="19050">
              <a:solidFill>
                <a:schemeClr val="accent1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21" name="Google Shape;321;p33"/>
          <p:cNvSpPr txBox="1"/>
          <p:nvPr>
            <p:ph type="title"/>
          </p:nvPr>
        </p:nvSpPr>
        <p:spPr>
          <a:xfrm>
            <a:off x="4173274" y="3586510"/>
            <a:ext cx="2793300" cy="97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TEMA</a:t>
            </a:r>
            <a:br>
              <a:rPr lang="en"/>
            </a:br>
            <a:r>
              <a:rPr lang="en"/>
              <a:t>SCURO</a:t>
            </a:r>
            <a:endParaRPr/>
          </a:p>
        </p:txBody>
      </p:sp>
      <p:sp>
        <p:nvSpPr>
          <p:cNvPr id="322" name="Google Shape;322;p33"/>
          <p:cNvSpPr/>
          <p:nvPr/>
        </p:nvSpPr>
        <p:spPr>
          <a:xfrm>
            <a:off x="75" y="4903750"/>
            <a:ext cx="9144000" cy="2397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34"/>
          <p:cNvSpPr txBox="1"/>
          <p:nvPr>
            <p:ph idx="1" type="subTitle"/>
          </p:nvPr>
        </p:nvSpPr>
        <p:spPr>
          <a:xfrm>
            <a:off x="722525" y="3855900"/>
            <a:ext cx="4671000" cy="91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 momento il titolo è stato separato dagli altri metadati così da fungere come titolo dell’intero pannello, sempre visibile. Poiché in molti </a:t>
            </a:r>
            <a:r>
              <a:rPr lang="en"/>
              <a:t>hanno</a:t>
            </a:r>
            <a:r>
              <a:rPr lang="en"/>
              <a:t> segnalato difficoltà, è probabile che tornerà tra gli altri metadati. </a:t>
            </a:r>
            <a:endParaRPr/>
          </a:p>
        </p:txBody>
      </p:sp>
      <p:sp>
        <p:nvSpPr>
          <p:cNvPr id="328" name="Google Shape;328;p34"/>
          <p:cNvSpPr txBox="1"/>
          <p:nvPr>
            <p:ph type="title"/>
          </p:nvPr>
        </p:nvSpPr>
        <p:spPr>
          <a:xfrm>
            <a:off x="722375" y="3262849"/>
            <a:ext cx="4671000" cy="5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PANNELLO DI DESTRA</a:t>
            </a:r>
            <a:endParaRPr/>
          </a:p>
        </p:txBody>
      </p:sp>
      <p:pic>
        <p:nvPicPr>
          <p:cNvPr id="329" name="Google Shape;329;p34"/>
          <p:cNvPicPr preferRelativeResize="0"/>
          <p:nvPr/>
        </p:nvPicPr>
        <p:blipFill rotWithShape="1">
          <a:blip r:embed="rId3">
            <a:alphaModFix/>
          </a:blip>
          <a:srcRect b="75340" l="78106" r="0" t="4198"/>
          <a:stretch/>
        </p:blipFill>
        <p:spPr>
          <a:xfrm>
            <a:off x="487350" y="537150"/>
            <a:ext cx="4906200" cy="2579100"/>
          </a:xfrm>
          <a:prstGeom prst="roundRect">
            <a:avLst>
              <a:gd fmla="val 9678" name="adj"/>
            </a:avLst>
          </a:prstGeom>
          <a:noFill/>
          <a:ln>
            <a:noFill/>
          </a:ln>
        </p:spPr>
      </p:pic>
      <p:pic>
        <p:nvPicPr>
          <p:cNvPr id="330" name="Google Shape;330;p34"/>
          <p:cNvPicPr preferRelativeResize="0"/>
          <p:nvPr/>
        </p:nvPicPr>
        <p:blipFill rotWithShape="1">
          <a:blip r:embed="rId3">
            <a:alphaModFix/>
          </a:blip>
          <a:srcRect b="63516" l="86019" r="0" t="4200"/>
          <a:stretch/>
        </p:blipFill>
        <p:spPr>
          <a:xfrm>
            <a:off x="5523625" y="537150"/>
            <a:ext cx="3132900" cy="4069200"/>
          </a:xfrm>
          <a:prstGeom prst="roundRect">
            <a:avLst>
              <a:gd fmla="val 8285" name="adj"/>
            </a:avLst>
          </a:prstGeom>
          <a:noFill/>
          <a:ln>
            <a:noFill/>
          </a:ln>
        </p:spPr>
      </p:pic>
      <p:sp>
        <p:nvSpPr>
          <p:cNvPr id="331" name="Google Shape;331;p34"/>
          <p:cNvSpPr/>
          <p:nvPr/>
        </p:nvSpPr>
        <p:spPr>
          <a:xfrm>
            <a:off x="380350" y="987650"/>
            <a:ext cx="3684900" cy="12102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oftware Engineer Portfolio by Slidesgo">
  <a:themeElements>
    <a:clrScheme name="Simple Light">
      <a:dk1>
        <a:srgbClr val="070E49"/>
      </a:dk1>
      <a:lt1>
        <a:srgbClr val="FFFFFF"/>
      </a:lt1>
      <a:dk2>
        <a:srgbClr val="BBCAEE"/>
      </a:dk2>
      <a:lt2>
        <a:srgbClr val="4072E5"/>
      </a:lt2>
      <a:accent1>
        <a:srgbClr val="DB2C3A"/>
      </a:accent1>
      <a:accent2>
        <a:srgbClr val="E1792D"/>
      </a:accent2>
      <a:accent3>
        <a:srgbClr val="FAA700"/>
      </a:accent3>
      <a:accent4>
        <a:srgbClr val="FFFFFF"/>
      </a:accent4>
      <a:accent5>
        <a:srgbClr val="FFFFFF"/>
      </a:accent5>
      <a:accent6>
        <a:srgbClr val="FFFFFF"/>
      </a:accent6>
      <a:hlink>
        <a:srgbClr val="070E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