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2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84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73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5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10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70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01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48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4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2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22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29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8BCB-13C2-47B8-A404-98EED11F0153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0342-8F05-4FB1-B644-A0CA442E12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74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search?q=consent+video+tea&amp;oq=consent+video&amp;aqs=chrome.1.69i57j0l5.11320j0j8&amp;sourceid=chrome&amp;ie=UTF-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pd.it/en/protection-guarantee-bodies" TargetMode="External"/><Relationship Id="rId2" Type="http://schemas.openxmlformats.org/officeDocument/2006/relationships/hyperlink" Target="https://www.unipd.it/en/node/84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pd.it/consigliera-fiducia" TargetMode="External"/><Relationship Id="rId2" Type="http://schemas.openxmlformats.org/officeDocument/2006/relationships/hyperlink" Target="https://www.unipd.it/cu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pd.it/sites/unipd.it/files/2017/codice_condott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562E7FC-18BE-49D5-A1FF-C2B611072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Instruments and measures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469046D9-8D76-4FE2-9C7D-707F6AA19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C00000"/>
                </a:solidFill>
              </a:rPr>
              <a:t>Dealing with </a:t>
            </a:r>
            <a:r>
              <a:rPr lang="it-IT" dirty="0" err="1">
                <a:solidFill>
                  <a:srgbClr val="C00000"/>
                </a:solidFill>
              </a:rPr>
              <a:t>discrimination</a:t>
            </a:r>
            <a:r>
              <a:rPr lang="it-IT" dirty="0">
                <a:solidFill>
                  <a:srgbClr val="C00000"/>
                </a:solidFill>
              </a:rPr>
              <a:t> and </a:t>
            </a:r>
            <a:r>
              <a:rPr lang="it-IT" dirty="0" err="1">
                <a:solidFill>
                  <a:srgbClr val="C00000"/>
                </a:solidFill>
              </a:rPr>
              <a:t>harassment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at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Unipd</a:t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356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Consent</a:t>
            </a:r>
            <a:r>
              <a:rPr lang="it-IT" dirty="0"/>
              <a:t> –a </a:t>
            </a:r>
            <a:r>
              <a:rPr lang="it-IT" dirty="0" err="1"/>
              <a:t>cup</a:t>
            </a:r>
            <a:r>
              <a:rPr lang="it-IT" dirty="0"/>
              <a:t> of tea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it-IT" dirty="0">
                <a:hlinkClick r:id="rId2"/>
              </a:rPr>
              <a:t>https://www.google.com/search?q=consent+video+tea&amp;oq=consent+video&amp;aqs=chrome.1.69i57j0l5.11320j0j8&amp;sourceid=chrome&amp;ie=UTF-8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5" t="40512" r="15317" b="17426"/>
          <a:stretch/>
        </p:blipFill>
        <p:spPr bwMode="auto">
          <a:xfrm>
            <a:off x="2073498" y="3789040"/>
            <a:ext cx="5035639" cy="22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83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78604-8AA6-4C60-B4C1-130652C3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Need help?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C54E636-458F-40B2-94C7-F08C3331C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833" y="1600200"/>
            <a:ext cx="752833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5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4C862-88E7-4FC0-9A3B-5AA9C0512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11"/>
          </a:xfrm>
        </p:spPr>
        <p:txBody>
          <a:bodyPr>
            <a:normAutofit fontScale="90000"/>
          </a:bodyPr>
          <a:lstStyle/>
          <a:p>
            <a:r>
              <a:rPr lang="it-IT" dirty="0"/>
              <a:t>How UNIPD can help </a:t>
            </a:r>
            <a:r>
              <a:rPr lang="it-IT" dirty="0" err="1"/>
              <a:t>you</a:t>
            </a:r>
            <a:endParaRPr lang="it-I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C5703B-7A26-4F3A-8F34-8D778AD84C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9552" y="5805264"/>
            <a:ext cx="822960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https://www.unipd.it/en/node/8426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0B2CF47-4EFE-41C5-91CC-CF0731E4FCDB}"/>
              </a:ext>
            </a:extLst>
          </p:cNvPr>
          <p:cNvSpPr/>
          <p:nvPr/>
        </p:nvSpPr>
        <p:spPr>
          <a:xfrm>
            <a:off x="539552" y="530120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3"/>
              </a:rPr>
              <a:t>https://www.unipd.it/en/protection-guarantee-bodies</a:t>
            </a:r>
            <a:r>
              <a:rPr lang="it-IT" dirty="0"/>
              <a:t>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1A5620B-41ED-45AF-9CBB-1F724BF245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263" t="15943" r="1737" b="6774"/>
          <a:stretch/>
        </p:blipFill>
        <p:spPr>
          <a:xfrm>
            <a:off x="457200" y="897949"/>
            <a:ext cx="8229600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UNIPD can help </a:t>
            </a:r>
            <a:r>
              <a:rPr lang="it-IT" dirty="0" err="1"/>
              <a:t>you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192213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it-IT" dirty="0">
              <a:hlinkClick r:id="rId2"/>
            </a:endParaRPr>
          </a:p>
          <a:p>
            <a:pPr marL="0" indent="0">
              <a:buNone/>
            </a:pPr>
            <a:r>
              <a:rPr lang="it-IT" dirty="0">
                <a:hlinkClick r:id="rId2"/>
              </a:rPr>
              <a:t>https://www.unipd.it/cug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https://www.unipd.it/consigliera-fiducia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132856"/>
            <a:ext cx="302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Anti </a:t>
            </a:r>
            <a:r>
              <a:rPr lang="it-IT" dirty="0" err="1"/>
              <a:t>discrimination</a:t>
            </a:r>
            <a:r>
              <a:rPr lang="it-IT" dirty="0"/>
              <a:t> </a:t>
            </a:r>
            <a:r>
              <a:rPr lang="it-IT" dirty="0" err="1"/>
              <a:t>committee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3942348"/>
            <a:ext cx="475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Counsellor</a:t>
            </a:r>
            <a:r>
              <a:rPr lang="it-IT" dirty="0"/>
              <a:t> (Anti </a:t>
            </a:r>
            <a:r>
              <a:rPr lang="it-IT" dirty="0" err="1"/>
              <a:t>discrimination</a:t>
            </a:r>
            <a:r>
              <a:rPr lang="it-IT" dirty="0"/>
              <a:t> and </a:t>
            </a:r>
            <a:r>
              <a:rPr lang="it-IT" dirty="0" err="1"/>
              <a:t>harassment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4655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it-IT" dirty="0"/>
              <a:t>Code of </a:t>
            </a:r>
            <a:r>
              <a:rPr lang="it-IT" dirty="0" err="1"/>
              <a:t>Conduct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UNIPD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395536" y="3068960"/>
            <a:ext cx="8229600" cy="45259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hlinkClick r:id="rId2"/>
              </a:rPr>
              <a:t>https://www.unipd.it/sites/unipd.it/files/2017/codice_condotta.pdf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1863866"/>
            <a:ext cx="587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Code of </a:t>
            </a:r>
            <a:r>
              <a:rPr lang="it-IT" dirty="0" err="1"/>
              <a:t>conduct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harassment</a:t>
            </a:r>
            <a:r>
              <a:rPr lang="it-IT" dirty="0"/>
              <a:t> and mobbing (in </a:t>
            </a:r>
            <a:r>
              <a:rPr lang="it-IT" dirty="0" err="1"/>
              <a:t>italian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1168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159</Words>
  <Application>Microsoft Office PowerPoint</Application>
  <PresentationFormat>Presentazione su schermo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Dealing with discrimination and harassment at Unipd </vt:lpstr>
      <vt:lpstr>Consent –a cup of tea</vt:lpstr>
      <vt:lpstr>Need help?</vt:lpstr>
      <vt:lpstr>How UNIPD can help you</vt:lpstr>
      <vt:lpstr>How UNIPD can help you</vt:lpstr>
      <vt:lpstr>Code of Conduct at UNIPD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Lorenza Perini</cp:lastModifiedBy>
  <cp:revision>6</cp:revision>
  <dcterms:created xsi:type="dcterms:W3CDTF">2019-10-02T06:26:09Z</dcterms:created>
  <dcterms:modified xsi:type="dcterms:W3CDTF">2021-03-03T12:23:58Z</dcterms:modified>
</cp:coreProperties>
</file>