
<file path=[Content_Types].xml><?xml version="1.0" encoding="utf-8"?>
<Types xmlns="http://schemas.openxmlformats.org/package/2006/content-types">
  <Default Extension="crdownload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D8C9D-E438-4DE9-8D57-554A141C4460}" v="42" dt="2022-05-06T13:24:18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ò Lissandrini" userId="c8a976507f30668c" providerId="LiveId" clId="{767D8C9D-E438-4DE9-8D57-554A141C4460}"/>
    <pc:docChg chg="undo custSel addSld delSld modSld">
      <pc:chgData name="Nicolò Lissandrini" userId="c8a976507f30668c" providerId="LiveId" clId="{767D8C9D-E438-4DE9-8D57-554A141C4460}" dt="2022-05-06T19:43:07.832" v="1036" actId="1035"/>
      <pc:docMkLst>
        <pc:docMk/>
      </pc:docMkLst>
      <pc:sldChg chg="addSp modSp mod">
        <pc:chgData name="Nicolò Lissandrini" userId="c8a976507f30668c" providerId="LiveId" clId="{767D8C9D-E438-4DE9-8D57-554A141C4460}" dt="2022-05-06T08:46:17.855" v="85" actId="113"/>
        <pc:sldMkLst>
          <pc:docMk/>
          <pc:sldMk cId="3731137096" sldId="256"/>
        </pc:sldMkLst>
        <pc:spChg chg="mod">
          <ac:chgData name="Nicolò Lissandrini" userId="c8a976507f30668c" providerId="LiveId" clId="{767D8C9D-E438-4DE9-8D57-554A141C4460}" dt="2022-05-06T08:46:17.855" v="85" actId="113"/>
          <ac:spMkLst>
            <pc:docMk/>
            <pc:sldMk cId="3731137096" sldId="256"/>
            <ac:spMk id="2" creationId="{2BCE01B3-1CE3-A79D-CAB6-EC1870063440}"/>
          </ac:spMkLst>
        </pc:spChg>
        <pc:spChg chg="mod">
          <ac:chgData name="Nicolò Lissandrini" userId="c8a976507f30668c" providerId="LiveId" clId="{767D8C9D-E438-4DE9-8D57-554A141C4460}" dt="2022-05-06T08:46:17.855" v="85" actId="113"/>
          <ac:spMkLst>
            <pc:docMk/>
            <pc:sldMk cId="3731137096" sldId="256"/>
            <ac:spMk id="3" creationId="{E5A57435-87D5-7B07-0A52-690A8E8287D0}"/>
          </ac:spMkLst>
        </pc:spChg>
        <pc:spChg chg="mod">
          <ac:chgData name="Nicolò Lissandrini" userId="c8a976507f30668c" providerId="LiveId" clId="{767D8C9D-E438-4DE9-8D57-554A141C4460}" dt="2022-05-06T08:46:17.855" v="85" actId="113"/>
          <ac:spMkLst>
            <pc:docMk/>
            <pc:sldMk cId="3731137096" sldId="256"/>
            <ac:spMk id="4" creationId="{15BDF060-9D84-762F-AAB1-658D2C2FDA8F}"/>
          </ac:spMkLst>
        </pc:spChg>
        <pc:spChg chg="mod">
          <ac:chgData name="Nicolò Lissandrini" userId="c8a976507f30668c" providerId="LiveId" clId="{767D8C9D-E438-4DE9-8D57-554A141C4460}" dt="2022-05-06T08:46:17.855" v="85" actId="113"/>
          <ac:spMkLst>
            <pc:docMk/>
            <pc:sldMk cId="3731137096" sldId="256"/>
            <ac:spMk id="5" creationId="{4C7FA0E1-E098-8D60-8C7F-7485427BCCCE}"/>
          </ac:spMkLst>
        </pc:spChg>
        <pc:picChg chg="add mod ord modCrop">
          <ac:chgData name="Nicolò Lissandrini" userId="c8a976507f30668c" providerId="LiveId" clId="{767D8C9D-E438-4DE9-8D57-554A141C4460}" dt="2022-05-06T08:45:21.605" v="82" actId="29295"/>
          <ac:picMkLst>
            <pc:docMk/>
            <pc:sldMk cId="3731137096" sldId="256"/>
            <ac:picMk id="7" creationId="{CD9EA4D8-FD11-1C97-A3AB-34BD119C194E}"/>
          </ac:picMkLst>
        </pc:picChg>
        <pc:picChg chg="add mod">
          <ac:chgData name="Nicolò Lissandrini" userId="c8a976507f30668c" providerId="LiveId" clId="{767D8C9D-E438-4DE9-8D57-554A141C4460}" dt="2022-05-06T08:46:00.260" v="84" actId="571"/>
          <ac:picMkLst>
            <pc:docMk/>
            <pc:sldMk cId="3731137096" sldId="256"/>
            <ac:picMk id="8" creationId="{2BE0429A-DE6F-A0BB-CC1A-DC9ECBCA69D3}"/>
          </ac:picMkLst>
        </pc:picChg>
      </pc:sldChg>
      <pc:sldChg chg="modSp mod">
        <pc:chgData name="Nicolò Lissandrini" userId="c8a976507f30668c" providerId="LiveId" clId="{767D8C9D-E438-4DE9-8D57-554A141C4460}" dt="2022-05-06T08:30:44.801" v="5" actId="313"/>
        <pc:sldMkLst>
          <pc:docMk/>
          <pc:sldMk cId="441826010" sldId="257"/>
        </pc:sldMkLst>
        <pc:spChg chg="mod">
          <ac:chgData name="Nicolò Lissandrini" userId="c8a976507f30668c" providerId="LiveId" clId="{767D8C9D-E438-4DE9-8D57-554A141C4460}" dt="2022-05-06T08:30:44.801" v="5" actId="313"/>
          <ac:spMkLst>
            <pc:docMk/>
            <pc:sldMk cId="441826010" sldId="257"/>
            <ac:spMk id="11" creationId="{62CFCCB1-B712-2C0B-2DAF-AE3E664E84C8}"/>
          </ac:spMkLst>
        </pc:spChg>
      </pc:sldChg>
      <pc:sldChg chg="modSp mod">
        <pc:chgData name="Nicolò Lissandrini" userId="c8a976507f30668c" providerId="LiveId" clId="{767D8C9D-E438-4DE9-8D57-554A141C4460}" dt="2022-05-06T08:40:54.874" v="33" actId="20577"/>
        <pc:sldMkLst>
          <pc:docMk/>
          <pc:sldMk cId="231440684" sldId="262"/>
        </pc:sldMkLst>
        <pc:spChg chg="mod">
          <ac:chgData name="Nicolò Lissandrini" userId="c8a976507f30668c" providerId="LiveId" clId="{767D8C9D-E438-4DE9-8D57-554A141C4460}" dt="2022-05-06T08:40:54.874" v="33" actId="20577"/>
          <ac:spMkLst>
            <pc:docMk/>
            <pc:sldMk cId="231440684" sldId="262"/>
            <ac:spMk id="3" creationId="{F8AD81A1-A168-5131-0D7C-34385A38AEC7}"/>
          </ac:spMkLst>
        </pc:spChg>
      </pc:sldChg>
      <pc:sldChg chg="addSp delSp modSp new mod setBg">
        <pc:chgData name="Nicolò Lissandrini" userId="c8a976507f30668c" providerId="LiveId" clId="{767D8C9D-E438-4DE9-8D57-554A141C4460}" dt="2022-05-06T08:50:48.095" v="127" actId="1036"/>
        <pc:sldMkLst>
          <pc:docMk/>
          <pc:sldMk cId="350286174" sldId="265"/>
        </pc:sldMkLst>
        <pc:spChg chg="mod">
          <ac:chgData name="Nicolò Lissandrini" userId="c8a976507f30668c" providerId="LiveId" clId="{767D8C9D-E438-4DE9-8D57-554A141C4460}" dt="2022-05-06T08:50:12.316" v="107" actId="26606"/>
          <ac:spMkLst>
            <pc:docMk/>
            <pc:sldMk cId="350286174" sldId="265"/>
            <ac:spMk id="2" creationId="{64A0EF24-1B12-2304-5F7B-B0072F295461}"/>
          </ac:spMkLst>
        </pc:spChg>
        <pc:spChg chg="mod">
          <ac:chgData name="Nicolò Lissandrini" userId="c8a976507f30668c" providerId="LiveId" clId="{767D8C9D-E438-4DE9-8D57-554A141C4460}" dt="2022-05-06T08:50:48.095" v="127" actId="1036"/>
          <ac:spMkLst>
            <pc:docMk/>
            <pc:sldMk cId="350286174" sldId="265"/>
            <ac:spMk id="3" creationId="{1ADB6D52-9962-BE0D-B6D6-E6257DAA68F9}"/>
          </ac:spMkLst>
        </pc:spChg>
        <pc:spChg chg="add del">
          <ac:chgData name="Nicolò Lissandrini" userId="c8a976507f30668c" providerId="LiveId" clId="{767D8C9D-E438-4DE9-8D57-554A141C4460}" dt="2022-05-06T08:49:23.265" v="90" actId="26606"/>
          <ac:spMkLst>
            <pc:docMk/>
            <pc:sldMk cId="350286174" sldId="265"/>
            <ac:spMk id="10" creationId="{F13C74B1-5B17-4795-BED0-7140497B445A}"/>
          </ac:spMkLst>
        </pc:spChg>
        <pc:spChg chg="add del">
          <ac:chgData name="Nicolò Lissandrini" userId="c8a976507f30668c" providerId="LiveId" clId="{767D8C9D-E438-4DE9-8D57-554A141C4460}" dt="2022-05-06T08:49:23.265" v="90" actId="26606"/>
          <ac:spMkLst>
            <pc:docMk/>
            <pc:sldMk cId="350286174" sldId="265"/>
            <ac:spMk id="12" creationId="{D4974D33-8DC5-464E-8C6D-BE58F0669C17}"/>
          </ac:spMkLst>
        </pc:spChg>
        <pc:spChg chg="add del">
          <ac:chgData name="Nicolò Lissandrini" userId="c8a976507f30668c" providerId="LiveId" clId="{767D8C9D-E438-4DE9-8D57-554A141C4460}" dt="2022-05-06T08:49:54.570" v="94" actId="26606"/>
          <ac:spMkLst>
            <pc:docMk/>
            <pc:sldMk cId="350286174" sldId="265"/>
            <ac:spMk id="19" creationId="{2B566528-1B12-4246-9431-5C2D7D081168}"/>
          </ac:spMkLst>
        </pc:spChg>
        <pc:spChg chg="add del">
          <ac:chgData name="Nicolò Lissandrini" userId="c8a976507f30668c" providerId="LiveId" clId="{767D8C9D-E438-4DE9-8D57-554A141C4460}" dt="2022-05-06T08:49:54.570" v="94" actId="26606"/>
          <ac:spMkLst>
            <pc:docMk/>
            <pc:sldMk cId="350286174" sldId="265"/>
            <ac:spMk id="25" creationId="{D3F51FEB-38FB-4F6C-9F7B-2F2AFAB65463}"/>
          </ac:spMkLst>
        </pc:spChg>
        <pc:spChg chg="add del">
          <ac:chgData name="Nicolò Lissandrini" userId="c8a976507f30668c" providerId="LiveId" clId="{767D8C9D-E438-4DE9-8D57-554A141C4460}" dt="2022-05-06T08:49:54.570" v="94" actId="26606"/>
          <ac:spMkLst>
            <pc:docMk/>
            <pc:sldMk cId="350286174" sldId="265"/>
            <ac:spMk id="27" creationId="{1E547BA6-BAE0-43BB-A7CA-60F69CE252F0}"/>
          </ac:spMkLst>
        </pc:spChg>
        <pc:spChg chg="add del">
          <ac:chgData name="Nicolò Lissandrini" userId="c8a976507f30668c" providerId="LiveId" clId="{767D8C9D-E438-4DE9-8D57-554A141C4460}" dt="2022-05-06T08:50:12.316" v="107" actId="26606"/>
          <ac:spMkLst>
            <pc:docMk/>
            <pc:sldMk cId="350286174" sldId="265"/>
            <ac:spMk id="32" creationId="{86C7B4A1-154A-4DF0-AC46-F88D75A2E0FD}"/>
          </ac:spMkLst>
        </pc:spChg>
        <pc:spChg chg="add del">
          <ac:chgData name="Nicolò Lissandrini" userId="c8a976507f30668c" providerId="LiveId" clId="{767D8C9D-E438-4DE9-8D57-554A141C4460}" dt="2022-05-06T08:50:04.642" v="96" actId="26606"/>
          <ac:spMkLst>
            <pc:docMk/>
            <pc:sldMk cId="350286174" sldId="265"/>
            <ac:spMk id="37" creationId="{2B566528-1B12-4246-9431-5C2D7D081168}"/>
          </ac:spMkLst>
        </pc:spChg>
        <pc:spChg chg="add del">
          <ac:chgData name="Nicolò Lissandrini" userId="c8a976507f30668c" providerId="LiveId" clId="{767D8C9D-E438-4DE9-8D57-554A141C4460}" dt="2022-05-06T08:50:04.642" v="96" actId="26606"/>
          <ac:spMkLst>
            <pc:docMk/>
            <pc:sldMk cId="350286174" sldId="265"/>
            <ac:spMk id="43" creationId="{D3F51FEB-38FB-4F6C-9F7B-2F2AFAB65463}"/>
          </ac:spMkLst>
        </pc:spChg>
        <pc:spChg chg="add del">
          <ac:chgData name="Nicolò Lissandrini" userId="c8a976507f30668c" providerId="LiveId" clId="{767D8C9D-E438-4DE9-8D57-554A141C4460}" dt="2022-05-06T08:50:04.642" v="96" actId="26606"/>
          <ac:spMkLst>
            <pc:docMk/>
            <pc:sldMk cId="350286174" sldId="265"/>
            <ac:spMk id="45" creationId="{1E547BA6-BAE0-43BB-A7CA-60F69CE252F0}"/>
          </ac:spMkLst>
        </pc:spChg>
        <pc:spChg chg="add del">
          <ac:chgData name="Nicolò Lissandrini" userId="c8a976507f30668c" providerId="LiveId" clId="{767D8C9D-E438-4DE9-8D57-554A141C4460}" dt="2022-05-06T08:50:06.279" v="98" actId="26606"/>
          <ac:spMkLst>
            <pc:docMk/>
            <pc:sldMk cId="350286174" sldId="265"/>
            <ac:spMk id="47" creationId="{86C7B4A1-154A-4DF0-AC46-F88D75A2E0FD}"/>
          </ac:spMkLst>
        </pc:spChg>
        <pc:spChg chg="add del">
          <ac:chgData name="Nicolò Lissandrini" userId="c8a976507f30668c" providerId="LiveId" clId="{767D8C9D-E438-4DE9-8D57-554A141C4460}" dt="2022-05-06T08:50:08.125" v="100" actId="26606"/>
          <ac:spMkLst>
            <pc:docMk/>
            <pc:sldMk cId="350286174" sldId="265"/>
            <ac:spMk id="49" creationId="{724CD679-7405-4CD3-A92A-9469F279A59D}"/>
          </ac:spMkLst>
        </pc:spChg>
        <pc:spChg chg="add del">
          <ac:chgData name="Nicolò Lissandrini" userId="c8a976507f30668c" providerId="LiveId" clId="{767D8C9D-E438-4DE9-8D57-554A141C4460}" dt="2022-05-06T08:50:10.450" v="102" actId="26606"/>
          <ac:spMkLst>
            <pc:docMk/>
            <pc:sldMk cId="350286174" sldId="265"/>
            <ac:spMk id="51" creationId="{E10650BA-D090-4A23-98E3-B48BBAEA9201}"/>
          </ac:spMkLst>
        </pc:spChg>
        <pc:spChg chg="add del">
          <ac:chgData name="Nicolò Lissandrini" userId="c8a976507f30668c" providerId="LiveId" clId="{767D8C9D-E438-4DE9-8D57-554A141C4460}" dt="2022-05-06T08:50:11.927" v="104" actId="26606"/>
          <ac:spMkLst>
            <pc:docMk/>
            <pc:sldMk cId="350286174" sldId="265"/>
            <ac:spMk id="55" creationId="{2B1D4F77-A17C-43D7-B7FA-545148E4E93D}"/>
          </ac:spMkLst>
        </pc:spChg>
        <pc:spChg chg="add del">
          <ac:chgData name="Nicolò Lissandrini" userId="c8a976507f30668c" providerId="LiveId" clId="{767D8C9D-E438-4DE9-8D57-554A141C4460}" dt="2022-05-06T08:50:12.308" v="106" actId="26606"/>
          <ac:spMkLst>
            <pc:docMk/>
            <pc:sldMk cId="350286174" sldId="265"/>
            <ac:spMk id="57" creationId="{86C7B4A1-154A-4DF0-AC46-F88D75A2E0FD}"/>
          </ac:spMkLst>
        </pc:spChg>
        <pc:spChg chg="add">
          <ac:chgData name="Nicolò Lissandrini" userId="c8a976507f30668c" providerId="LiveId" clId="{767D8C9D-E438-4DE9-8D57-554A141C4460}" dt="2022-05-06T08:50:12.316" v="107" actId="26606"/>
          <ac:spMkLst>
            <pc:docMk/>
            <pc:sldMk cId="350286174" sldId="265"/>
            <ac:spMk id="59" creationId="{2B566528-1B12-4246-9431-5C2D7D081168}"/>
          </ac:spMkLst>
        </pc:spChg>
        <pc:spChg chg="add">
          <ac:chgData name="Nicolò Lissandrini" userId="c8a976507f30668c" providerId="LiveId" clId="{767D8C9D-E438-4DE9-8D57-554A141C4460}" dt="2022-05-06T08:50:12.316" v="107" actId="26606"/>
          <ac:spMkLst>
            <pc:docMk/>
            <pc:sldMk cId="350286174" sldId="265"/>
            <ac:spMk id="61" creationId="{D3F51FEB-38FB-4F6C-9F7B-2F2AFAB65463}"/>
          </ac:spMkLst>
        </pc:spChg>
        <pc:spChg chg="add">
          <ac:chgData name="Nicolò Lissandrini" userId="c8a976507f30668c" providerId="LiveId" clId="{767D8C9D-E438-4DE9-8D57-554A141C4460}" dt="2022-05-06T08:50:12.316" v="107" actId="26606"/>
          <ac:spMkLst>
            <pc:docMk/>
            <pc:sldMk cId="350286174" sldId="265"/>
            <ac:spMk id="62" creationId="{1E547BA6-BAE0-43BB-A7CA-60F69CE252F0}"/>
          </ac:spMkLst>
        </pc:spChg>
        <pc:grpChg chg="add del">
          <ac:chgData name="Nicolò Lissandrini" userId="c8a976507f30668c" providerId="LiveId" clId="{767D8C9D-E438-4DE9-8D57-554A141C4460}" dt="2022-05-06T08:49:54.570" v="94" actId="26606"/>
          <ac:grpSpMkLst>
            <pc:docMk/>
            <pc:sldMk cId="350286174" sldId="265"/>
            <ac:grpSpMk id="21" creationId="{07EAA094-9CF6-4695-958A-33D9BCAA9474}"/>
          </ac:grpSpMkLst>
        </pc:grpChg>
        <pc:grpChg chg="add del">
          <ac:chgData name="Nicolò Lissandrini" userId="c8a976507f30668c" providerId="LiveId" clId="{767D8C9D-E438-4DE9-8D57-554A141C4460}" dt="2022-05-06T08:50:04.642" v="96" actId="26606"/>
          <ac:grpSpMkLst>
            <pc:docMk/>
            <pc:sldMk cId="350286174" sldId="265"/>
            <ac:grpSpMk id="39" creationId="{07EAA094-9CF6-4695-958A-33D9BCAA9474}"/>
          </ac:grpSpMkLst>
        </pc:grpChg>
        <pc:grpChg chg="add del">
          <ac:chgData name="Nicolò Lissandrini" userId="c8a976507f30668c" providerId="LiveId" clId="{767D8C9D-E438-4DE9-8D57-554A141C4460}" dt="2022-05-06T08:50:10.450" v="102" actId="26606"/>
          <ac:grpSpMkLst>
            <pc:docMk/>
            <pc:sldMk cId="350286174" sldId="265"/>
            <ac:grpSpMk id="52" creationId="{FFB939B9-73CE-4644-87BB-72AEBF001142}"/>
          </ac:grpSpMkLst>
        </pc:grpChg>
        <pc:grpChg chg="add">
          <ac:chgData name="Nicolò Lissandrini" userId="c8a976507f30668c" providerId="LiveId" clId="{767D8C9D-E438-4DE9-8D57-554A141C4460}" dt="2022-05-06T08:50:12.316" v="107" actId="26606"/>
          <ac:grpSpMkLst>
            <pc:docMk/>
            <pc:sldMk cId="350286174" sldId="265"/>
            <ac:grpSpMk id="60" creationId="{07EAA094-9CF6-4695-958A-33D9BCAA9474}"/>
          </ac:grpSpMkLst>
        </pc:grpChg>
        <pc:picChg chg="add mod ord">
          <ac:chgData name="Nicolò Lissandrini" userId="c8a976507f30668c" providerId="LiveId" clId="{767D8C9D-E438-4DE9-8D57-554A141C4460}" dt="2022-05-06T08:50:12.316" v="107" actId="26606"/>
          <ac:picMkLst>
            <pc:docMk/>
            <pc:sldMk cId="350286174" sldId="265"/>
            <ac:picMk id="5" creationId="{D8824ACF-EEEF-1E0F-C1EC-334EAD7A9299}"/>
          </ac:picMkLst>
        </pc:picChg>
        <pc:cxnChg chg="add del">
          <ac:chgData name="Nicolò Lissandrini" userId="c8a976507f30668c" providerId="LiveId" clId="{767D8C9D-E438-4DE9-8D57-554A141C4460}" dt="2022-05-06T08:49:31.060" v="93" actId="26606"/>
          <ac:cxnSpMkLst>
            <pc:docMk/>
            <pc:sldMk cId="350286174" sldId="265"/>
            <ac:cxnSpMk id="14" creationId="{A7F400EE-A8A5-48AF-B4D6-291B52C6F0B0}"/>
          </ac:cxnSpMkLst>
        </pc:cxnChg>
      </pc:sldChg>
      <pc:sldChg chg="addSp delSp modSp new mod">
        <pc:chgData name="Nicolò Lissandrini" userId="c8a976507f30668c" providerId="LiveId" clId="{767D8C9D-E438-4DE9-8D57-554A141C4460}" dt="2022-05-06T13:24:35.796" v="989" actId="478"/>
        <pc:sldMkLst>
          <pc:docMk/>
          <pc:sldMk cId="1512167326" sldId="266"/>
        </pc:sldMkLst>
        <pc:spChg chg="mod">
          <ac:chgData name="Nicolò Lissandrini" userId="c8a976507f30668c" providerId="LiveId" clId="{767D8C9D-E438-4DE9-8D57-554A141C4460}" dt="2022-05-06T09:21:58.374" v="270" actId="20577"/>
          <ac:spMkLst>
            <pc:docMk/>
            <pc:sldMk cId="1512167326" sldId="266"/>
            <ac:spMk id="2" creationId="{F0F2D197-2A8E-4975-5090-30B0E98463FF}"/>
          </ac:spMkLst>
        </pc:spChg>
        <pc:spChg chg="add del">
          <ac:chgData name="Nicolò Lissandrini" userId="c8a976507f30668c" providerId="LiveId" clId="{767D8C9D-E438-4DE9-8D57-554A141C4460}" dt="2022-05-06T09:22:58.167" v="277" actId="3680"/>
          <ac:spMkLst>
            <pc:docMk/>
            <pc:sldMk cId="1512167326" sldId="266"/>
            <ac:spMk id="3" creationId="{B0DB30C0-EE3B-9752-45A6-4D4E77C17BD5}"/>
          </ac:spMkLst>
        </pc:spChg>
        <pc:graphicFrameChg chg="add del mod modGraphic">
          <ac:chgData name="Nicolò Lissandrini" userId="c8a976507f30668c" providerId="LiveId" clId="{767D8C9D-E438-4DE9-8D57-554A141C4460}" dt="2022-05-06T09:22:43.202" v="275"/>
          <ac:graphicFrameMkLst>
            <pc:docMk/>
            <pc:sldMk cId="1512167326" sldId="266"/>
            <ac:graphicFrameMk id="4" creationId="{B947106A-4F7C-BBF2-ABD5-EC3A85F4AC91}"/>
          </ac:graphicFrameMkLst>
        </pc:graphicFrameChg>
        <pc:graphicFrameChg chg="add mod ord modGraphic">
          <ac:chgData name="Nicolò Lissandrini" userId="c8a976507f30668c" providerId="LiveId" clId="{767D8C9D-E438-4DE9-8D57-554A141C4460}" dt="2022-05-06T11:46:23.853" v="971" actId="20577"/>
          <ac:graphicFrameMkLst>
            <pc:docMk/>
            <pc:sldMk cId="1512167326" sldId="266"/>
            <ac:graphicFrameMk id="5" creationId="{4B8343EC-87AC-062E-D2BF-22D8AAC3E3FE}"/>
          </ac:graphicFrameMkLst>
        </pc:graphicFrameChg>
        <pc:picChg chg="add del mod">
          <ac:chgData name="Nicolò Lissandrini" userId="c8a976507f30668c" providerId="LiveId" clId="{767D8C9D-E438-4DE9-8D57-554A141C4460}" dt="2022-05-06T13:20:57.004" v="983" actId="478"/>
          <ac:picMkLst>
            <pc:docMk/>
            <pc:sldMk cId="1512167326" sldId="266"/>
            <ac:picMk id="4" creationId="{01FC4B5E-5FF0-6D39-5111-77891FCDE32E}"/>
          </ac:picMkLst>
        </pc:picChg>
        <pc:picChg chg="add del mod">
          <ac:chgData name="Nicolò Lissandrini" userId="c8a976507f30668c" providerId="LiveId" clId="{767D8C9D-E438-4DE9-8D57-554A141C4460}" dt="2022-05-06T13:24:35.796" v="989" actId="478"/>
          <ac:picMkLst>
            <pc:docMk/>
            <pc:sldMk cId="1512167326" sldId="266"/>
            <ac:picMk id="7" creationId="{1BD6C28D-2C49-CAA7-2FCB-6890C848235F}"/>
          </ac:picMkLst>
        </pc:picChg>
      </pc:sldChg>
      <pc:sldChg chg="addSp delSp modSp new mod">
        <pc:chgData name="Nicolò Lissandrini" userId="c8a976507f30668c" providerId="LiveId" clId="{767D8C9D-E438-4DE9-8D57-554A141C4460}" dt="2022-05-06T11:46:28.673" v="980" actId="20577"/>
        <pc:sldMkLst>
          <pc:docMk/>
          <pc:sldMk cId="1326188970" sldId="267"/>
        </pc:sldMkLst>
        <pc:spChg chg="mod">
          <ac:chgData name="Nicolò Lissandrini" userId="c8a976507f30668c" providerId="LiveId" clId="{767D8C9D-E438-4DE9-8D57-554A141C4460}" dt="2022-05-06T09:54:03.117" v="383" actId="20577"/>
          <ac:spMkLst>
            <pc:docMk/>
            <pc:sldMk cId="1326188970" sldId="267"/>
            <ac:spMk id="2" creationId="{775F3B08-1EF1-4850-FC72-5B0C93A4F4E3}"/>
          </ac:spMkLst>
        </pc:spChg>
        <pc:spChg chg="del">
          <ac:chgData name="Nicolò Lissandrini" userId="c8a976507f30668c" providerId="LiveId" clId="{767D8C9D-E438-4DE9-8D57-554A141C4460}" dt="2022-05-06T09:54:11.569" v="384" actId="3680"/>
          <ac:spMkLst>
            <pc:docMk/>
            <pc:sldMk cId="1326188970" sldId="267"/>
            <ac:spMk id="3" creationId="{FF378E11-F15B-3BD7-B368-CA4B006D7CDB}"/>
          </ac:spMkLst>
        </pc:spChg>
        <pc:graphicFrameChg chg="add mod ord modGraphic">
          <ac:chgData name="Nicolò Lissandrini" userId="c8a976507f30668c" providerId="LiveId" clId="{767D8C9D-E438-4DE9-8D57-554A141C4460}" dt="2022-05-06T11:46:28.673" v="980" actId="20577"/>
          <ac:graphicFrameMkLst>
            <pc:docMk/>
            <pc:sldMk cId="1326188970" sldId="267"/>
            <ac:graphicFrameMk id="4" creationId="{14C65C0C-7AAA-4605-2A37-19CB242B6835}"/>
          </ac:graphicFrameMkLst>
        </pc:graphicFrameChg>
      </pc:sldChg>
      <pc:sldChg chg="addSp delSp modSp new mod">
        <pc:chgData name="Nicolò Lissandrini" userId="c8a976507f30668c" providerId="LiveId" clId="{767D8C9D-E438-4DE9-8D57-554A141C4460}" dt="2022-05-06T08:57:06.253" v="164" actId="1035"/>
        <pc:sldMkLst>
          <pc:docMk/>
          <pc:sldMk cId="1206221975" sldId="268"/>
        </pc:sldMkLst>
        <pc:spChg chg="mod">
          <ac:chgData name="Nicolò Lissandrini" userId="c8a976507f30668c" providerId="LiveId" clId="{767D8C9D-E438-4DE9-8D57-554A141C4460}" dt="2022-05-06T08:56:51.293" v="158" actId="20577"/>
          <ac:spMkLst>
            <pc:docMk/>
            <pc:sldMk cId="1206221975" sldId="268"/>
            <ac:spMk id="2" creationId="{B2347772-F071-6E6D-96DA-6349B5DEC31E}"/>
          </ac:spMkLst>
        </pc:spChg>
        <pc:spChg chg="del">
          <ac:chgData name="Nicolò Lissandrini" userId="c8a976507f30668c" providerId="LiveId" clId="{767D8C9D-E438-4DE9-8D57-554A141C4460}" dt="2022-05-06T08:55:57.881" v="129" actId="931"/>
          <ac:spMkLst>
            <pc:docMk/>
            <pc:sldMk cId="1206221975" sldId="268"/>
            <ac:spMk id="3" creationId="{8D17F74A-DB80-FFA8-016D-7F81932AE034}"/>
          </ac:spMkLst>
        </pc:spChg>
        <pc:picChg chg="add mod">
          <ac:chgData name="Nicolò Lissandrini" userId="c8a976507f30668c" providerId="LiveId" clId="{767D8C9D-E438-4DE9-8D57-554A141C4460}" dt="2022-05-06T08:57:06.253" v="164" actId="1035"/>
          <ac:picMkLst>
            <pc:docMk/>
            <pc:sldMk cId="1206221975" sldId="268"/>
            <ac:picMk id="5" creationId="{1BDB36E1-71B1-F0B7-A177-1EDF3E6BD1F7}"/>
          </ac:picMkLst>
        </pc:picChg>
      </pc:sldChg>
      <pc:sldChg chg="addSp delSp modSp new mod setBg">
        <pc:chgData name="Nicolò Lissandrini" userId="c8a976507f30668c" providerId="LiveId" clId="{767D8C9D-E438-4DE9-8D57-554A141C4460}" dt="2022-05-06T10:30:48.934" v="554" actId="14861"/>
        <pc:sldMkLst>
          <pc:docMk/>
          <pc:sldMk cId="2886802690" sldId="269"/>
        </pc:sldMkLst>
        <pc:spChg chg="add del mod">
          <ac:chgData name="Nicolò Lissandrini" userId="c8a976507f30668c" providerId="LiveId" clId="{767D8C9D-E438-4DE9-8D57-554A141C4460}" dt="2022-05-06T09:17:28.108" v="217" actId="478"/>
          <ac:spMkLst>
            <pc:docMk/>
            <pc:sldMk cId="2886802690" sldId="269"/>
            <ac:spMk id="2" creationId="{B4D52931-D0C6-1B7A-AB49-40C93893BC45}"/>
          </ac:spMkLst>
        </pc:spChg>
        <pc:spChg chg="add del mod ord">
          <ac:chgData name="Nicolò Lissandrini" userId="c8a976507f30668c" providerId="LiveId" clId="{767D8C9D-E438-4DE9-8D57-554A141C4460}" dt="2022-05-06T09:18:39.475" v="255" actId="1035"/>
          <ac:spMkLst>
            <pc:docMk/>
            <pc:sldMk cId="2886802690" sldId="269"/>
            <ac:spMk id="3" creationId="{9E53F1CA-44C1-5742-300D-DD4D4CE6EEEC}"/>
          </ac:spMkLst>
        </pc:spChg>
        <pc:spChg chg="add del mod">
          <ac:chgData name="Nicolò Lissandrini" userId="c8a976507f30668c" providerId="LiveId" clId="{767D8C9D-E438-4DE9-8D57-554A141C4460}" dt="2022-05-06T09:16:05.443" v="206" actId="767"/>
          <ac:spMkLst>
            <pc:docMk/>
            <pc:sldMk cId="2886802690" sldId="269"/>
            <ac:spMk id="8" creationId="{111B0C2B-39C9-A0F6-6E9E-7859F218F606}"/>
          </ac:spMkLst>
        </pc:spChg>
        <pc:spChg chg="add">
          <ac:chgData name="Nicolò Lissandrini" userId="c8a976507f30668c" providerId="LiveId" clId="{767D8C9D-E438-4DE9-8D57-554A141C4460}" dt="2022-05-06T09:16:59.604" v="213" actId="26606"/>
          <ac:spMkLst>
            <pc:docMk/>
            <pc:sldMk cId="2886802690" sldId="269"/>
            <ac:spMk id="9" creationId="{2596F992-698C-48C0-9D89-70DA4CE927EF}"/>
          </ac:spMkLst>
        </pc:spChg>
        <pc:spChg chg="add">
          <ac:chgData name="Nicolò Lissandrini" userId="c8a976507f30668c" providerId="LiveId" clId="{767D8C9D-E438-4DE9-8D57-554A141C4460}" dt="2022-05-06T09:16:59.604" v="213" actId="26606"/>
          <ac:spMkLst>
            <pc:docMk/>
            <pc:sldMk cId="2886802690" sldId="269"/>
            <ac:spMk id="10" creationId="{E7BFF8DC-0AE7-4AD2-9B28-2E5F26D62C30}"/>
          </ac:spMkLst>
        </pc:spChg>
        <pc:spChg chg="add">
          <ac:chgData name="Nicolò Lissandrini" userId="c8a976507f30668c" providerId="LiveId" clId="{767D8C9D-E438-4DE9-8D57-554A141C4460}" dt="2022-05-06T09:16:59.604" v="213" actId="26606"/>
          <ac:spMkLst>
            <pc:docMk/>
            <pc:sldMk cId="2886802690" sldId="269"/>
            <ac:spMk id="11" creationId="{7E0162AD-C6E5-4BF8-A453-76ADB36877D3}"/>
          </ac:spMkLst>
        </pc:spChg>
        <pc:spChg chg="add del">
          <ac:chgData name="Nicolò Lissandrini" userId="c8a976507f30668c" providerId="LiveId" clId="{767D8C9D-E438-4DE9-8D57-554A141C4460}" dt="2022-05-06T09:16:05.448" v="207" actId="26606"/>
          <ac:spMkLst>
            <pc:docMk/>
            <pc:sldMk cId="2886802690" sldId="269"/>
            <ac:spMk id="12" creationId="{AB8C311F-7253-4AED-9701-7FC0708C41C7}"/>
          </ac:spMkLst>
        </pc:spChg>
        <pc:spChg chg="add del">
          <ac:chgData name="Nicolò Lissandrini" userId="c8a976507f30668c" providerId="LiveId" clId="{767D8C9D-E438-4DE9-8D57-554A141C4460}" dt="2022-05-06T09:16:05.448" v="207" actId="26606"/>
          <ac:spMkLst>
            <pc:docMk/>
            <pc:sldMk cId="2886802690" sldId="269"/>
            <ac:spMk id="14" creationId="{E2384209-CB15-4CDF-9D31-C44FD9A3F20D}"/>
          </ac:spMkLst>
        </pc:spChg>
        <pc:spChg chg="add del">
          <ac:chgData name="Nicolò Lissandrini" userId="c8a976507f30668c" providerId="LiveId" clId="{767D8C9D-E438-4DE9-8D57-554A141C4460}" dt="2022-05-06T09:16:05.448" v="207" actId="26606"/>
          <ac:spMkLst>
            <pc:docMk/>
            <pc:sldMk cId="2886802690" sldId="269"/>
            <ac:spMk id="16" creationId="{2633B3B5-CC90-43F0-8714-D31D1F3F0209}"/>
          </ac:spMkLst>
        </pc:spChg>
        <pc:spChg chg="add del">
          <ac:chgData name="Nicolò Lissandrini" userId="c8a976507f30668c" providerId="LiveId" clId="{767D8C9D-E438-4DE9-8D57-554A141C4460}" dt="2022-05-06T09:16:05.448" v="207" actId="26606"/>
          <ac:spMkLst>
            <pc:docMk/>
            <pc:sldMk cId="2886802690" sldId="269"/>
            <ac:spMk id="18" creationId="{A8D57A06-A426-446D-B02C-A2DC6B62E45E}"/>
          </ac:spMkLst>
        </pc:spChg>
        <pc:picChg chg="add del mod modCrop">
          <ac:chgData name="Nicolò Lissandrini" userId="c8a976507f30668c" providerId="LiveId" clId="{767D8C9D-E438-4DE9-8D57-554A141C4460}" dt="2022-05-06T09:11:01.773" v="172" actId="478"/>
          <ac:picMkLst>
            <pc:docMk/>
            <pc:sldMk cId="2886802690" sldId="269"/>
            <ac:picMk id="5" creationId="{A296824F-FBBD-69DB-6A75-0D46897F83CF}"/>
          </ac:picMkLst>
        </pc:picChg>
        <pc:picChg chg="add mod modCrop">
          <ac:chgData name="Nicolò Lissandrini" userId="c8a976507f30668c" providerId="LiveId" clId="{767D8C9D-E438-4DE9-8D57-554A141C4460}" dt="2022-05-06T10:30:48.934" v="554" actId="14861"/>
          <ac:picMkLst>
            <pc:docMk/>
            <pc:sldMk cId="2886802690" sldId="269"/>
            <ac:picMk id="7" creationId="{98E55977-5159-B5E7-8F36-99DCD7A485E9}"/>
          </ac:picMkLst>
        </pc:picChg>
      </pc:sldChg>
      <pc:sldChg chg="addSp delSp modSp new mod modAnim">
        <pc:chgData name="Nicolò Lissandrini" userId="c8a976507f30668c" providerId="LiveId" clId="{767D8C9D-E438-4DE9-8D57-554A141C4460}" dt="2022-05-06T19:43:07.832" v="1036" actId="1035"/>
        <pc:sldMkLst>
          <pc:docMk/>
          <pc:sldMk cId="272224443" sldId="270"/>
        </pc:sldMkLst>
        <pc:spChg chg="del">
          <ac:chgData name="Nicolò Lissandrini" userId="c8a976507f30668c" providerId="LiveId" clId="{767D8C9D-E438-4DE9-8D57-554A141C4460}" dt="2022-05-06T10:00:04.685" v="486" actId="478"/>
          <ac:spMkLst>
            <pc:docMk/>
            <pc:sldMk cId="272224443" sldId="270"/>
            <ac:spMk id="2" creationId="{DF79153F-8262-453D-B1AC-4EF2E552760D}"/>
          </ac:spMkLst>
        </pc:spChg>
        <pc:spChg chg="del">
          <ac:chgData name="Nicolò Lissandrini" userId="c8a976507f30668c" providerId="LiveId" clId="{767D8C9D-E438-4DE9-8D57-554A141C4460}" dt="2022-05-06T10:25:27.328" v="507" actId="478"/>
          <ac:spMkLst>
            <pc:docMk/>
            <pc:sldMk cId="272224443" sldId="270"/>
            <ac:spMk id="3" creationId="{1EE9E872-340F-5D9F-51FC-524A657FB547}"/>
          </ac:spMkLst>
        </pc:spChg>
        <pc:spChg chg="add mod">
          <ac:chgData name="Nicolò Lissandrini" userId="c8a976507f30668c" providerId="LiveId" clId="{767D8C9D-E438-4DE9-8D57-554A141C4460}" dt="2022-05-06T19:43:07.832" v="1036" actId="1035"/>
          <ac:spMkLst>
            <pc:docMk/>
            <pc:sldMk cId="272224443" sldId="270"/>
            <ac:spMk id="8" creationId="{67CD6BC4-4B76-3EFE-1B4E-EE52140FA64D}"/>
          </ac:spMkLst>
        </pc:spChg>
        <pc:spChg chg="add mod ord">
          <ac:chgData name="Nicolò Lissandrini" userId="c8a976507f30668c" providerId="LiveId" clId="{767D8C9D-E438-4DE9-8D57-554A141C4460}" dt="2022-05-06T11:05:45.096" v="753" actId="1076"/>
          <ac:spMkLst>
            <pc:docMk/>
            <pc:sldMk cId="272224443" sldId="270"/>
            <ac:spMk id="9" creationId="{E7D98C11-C488-09BD-4054-37B87A4FF80E}"/>
          </ac:spMkLst>
        </pc:spChg>
        <pc:spChg chg="add del mod">
          <ac:chgData name="Nicolò Lissandrini" userId="c8a976507f30668c" providerId="LiveId" clId="{767D8C9D-E438-4DE9-8D57-554A141C4460}" dt="2022-05-06T10:50:27.321" v="692"/>
          <ac:spMkLst>
            <pc:docMk/>
            <pc:sldMk cId="272224443" sldId="270"/>
            <ac:spMk id="10" creationId="{7CA25372-5DAA-7A13-924E-FC116BCA8E68}"/>
          </ac:spMkLst>
        </pc:spChg>
        <pc:picChg chg="add mod modCrop">
          <ac:chgData name="Nicolò Lissandrini" userId="c8a976507f30668c" providerId="LiveId" clId="{767D8C9D-E438-4DE9-8D57-554A141C4460}" dt="2022-05-06T10:30:32.104" v="553" actId="732"/>
          <ac:picMkLst>
            <pc:docMk/>
            <pc:sldMk cId="272224443" sldId="270"/>
            <ac:picMk id="5" creationId="{0C4EDF2D-B70C-F489-87FE-25255C4B65F5}"/>
          </ac:picMkLst>
        </pc:picChg>
        <pc:picChg chg="add mod modCrop">
          <ac:chgData name="Nicolò Lissandrini" userId="c8a976507f30668c" providerId="LiveId" clId="{767D8C9D-E438-4DE9-8D57-554A141C4460}" dt="2022-05-06T10:29:23.497" v="550" actId="732"/>
          <ac:picMkLst>
            <pc:docMk/>
            <pc:sldMk cId="272224443" sldId="270"/>
            <ac:picMk id="7" creationId="{8080AFC6-4323-3310-8460-2E21E4FEC477}"/>
          </ac:picMkLst>
        </pc:picChg>
      </pc:sldChg>
      <pc:sldChg chg="addSp delSp modSp new mod setBg setClrOvrMap">
        <pc:chgData name="Nicolò Lissandrini" userId="c8a976507f30668c" providerId="LiveId" clId="{767D8C9D-E438-4DE9-8D57-554A141C4460}" dt="2022-05-06T13:37:15.997" v="1010" actId="1035"/>
        <pc:sldMkLst>
          <pc:docMk/>
          <pc:sldMk cId="2229672375" sldId="271"/>
        </pc:sldMkLst>
        <pc:spChg chg="mod ord">
          <ac:chgData name="Nicolò Lissandrini" userId="c8a976507f30668c" providerId="LiveId" clId="{767D8C9D-E438-4DE9-8D57-554A141C4460}" dt="2022-05-06T11:42:14.269" v="941" actId="1036"/>
          <ac:spMkLst>
            <pc:docMk/>
            <pc:sldMk cId="2229672375" sldId="271"/>
            <ac:spMk id="2" creationId="{FD21060D-397D-D8F1-72E7-575E84BDA30F}"/>
          </ac:spMkLst>
        </pc:spChg>
        <pc:spChg chg="add del mod">
          <ac:chgData name="Nicolò Lissandrini" userId="c8a976507f30668c" providerId="LiveId" clId="{767D8C9D-E438-4DE9-8D57-554A141C4460}" dt="2022-05-06T11:41:13.648" v="909" actId="26606"/>
          <ac:spMkLst>
            <pc:docMk/>
            <pc:sldMk cId="2229672375" sldId="271"/>
            <ac:spMk id="3" creationId="{8A1C2161-CFAD-A281-FE3F-3604BA3D285B}"/>
          </ac:spMkLst>
        </pc:spChg>
        <pc:spChg chg="add del">
          <ac:chgData name="Nicolò Lissandrini" userId="c8a976507f30668c" providerId="LiveId" clId="{767D8C9D-E438-4DE9-8D57-554A141C4460}" dt="2022-05-06T11:40:56.572" v="888" actId="26606"/>
          <ac:spMkLst>
            <pc:docMk/>
            <pc:sldMk cId="2229672375" sldId="271"/>
            <ac:spMk id="10" creationId="{9228552E-C8B1-4A80-8448-0787CE0FC704}"/>
          </ac:spMkLst>
        </pc:spChg>
        <pc:spChg chg="add del">
          <ac:chgData name="Nicolò Lissandrini" userId="c8a976507f30668c" providerId="LiveId" clId="{767D8C9D-E438-4DE9-8D57-554A141C4460}" dt="2022-05-06T11:41:11.346" v="904" actId="26606"/>
          <ac:spMkLst>
            <pc:docMk/>
            <pc:sldMk cId="2229672375" sldId="271"/>
            <ac:spMk id="11" creationId="{3CD9DF72-87A3-404E-A828-84CBF11A8303}"/>
          </ac:spMkLst>
        </pc:spChg>
        <pc:spChg chg="add del">
          <ac:chgData name="Nicolò Lissandrini" userId="c8a976507f30668c" providerId="LiveId" clId="{767D8C9D-E438-4DE9-8D57-554A141C4460}" dt="2022-05-06T11:40:58.854" v="890" actId="26606"/>
          <ac:spMkLst>
            <pc:docMk/>
            <pc:sldMk cId="2229672375" sldId="271"/>
            <ac:spMk id="12" creationId="{D009D6D5-DAC2-4A8B-A17A-E206B9012D09}"/>
          </ac:spMkLst>
        </pc:spChg>
        <pc:spChg chg="add del">
          <ac:chgData name="Nicolò Lissandrini" userId="c8a976507f30668c" providerId="LiveId" clId="{767D8C9D-E438-4DE9-8D57-554A141C4460}" dt="2022-05-06T11:40:59.774" v="892" actId="26606"/>
          <ac:spMkLst>
            <pc:docMk/>
            <pc:sldMk cId="2229672375" sldId="271"/>
            <ac:spMk id="14" creationId="{86C7B4A1-154A-4DF0-AC46-F88D75A2E0FD}"/>
          </ac:spMkLst>
        </pc:spChg>
        <pc:spChg chg="add del">
          <ac:chgData name="Nicolò Lissandrini" userId="c8a976507f30668c" providerId="LiveId" clId="{767D8C9D-E438-4DE9-8D57-554A141C4460}" dt="2022-05-06T11:41:11.346" v="904" actId="26606"/>
          <ac:spMkLst>
            <pc:docMk/>
            <pc:sldMk cId="2229672375" sldId="271"/>
            <ac:spMk id="15" creationId="{8A1C2161-CFAD-A281-FE3F-3604BA3D285B}"/>
          </ac:spMkLst>
        </pc:spChg>
        <pc:spChg chg="add del">
          <ac:chgData name="Nicolò Lissandrini" userId="c8a976507f30668c" providerId="LiveId" clId="{767D8C9D-E438-4DE9-8D57-554A141C4460}" dt="2022-05-06T11:41:04.051" v="894" actId="26606"/>
          <ac:spMkLst>
            <pc:docMk/>
            <pc:sldMk cId="2229672375" sldId="271"/>
            <ac:spMk id="16" creationId="{D009D6D5-DAC2-4A8B-A17A-E206B9012D09}"/>
          </ac:spMkLst>
        </pc:spChg>
        <pc:spChg chg="add del">
          <ac:chgData name="Nicolò Lissandrini" userId="c8a976507f30668c" providerId="LiveId" clId="{767D8C9D-E438-4DE9-8D57-554A141C4460}" dt="2022-05-06T11:41:12.063" v="906" actId="26606"/>
          <ac:spMkLst>
            <pc:docMk/>
            <pc:sldMk cId="2229672375" sldId="271"/>
            <ac:spMk id="17" creationId="{9228552E-C8B1-4A80-8448-0787CE0FC704}"/>
          </ac:spMkLst>
        </pc:spChg>
        <pc:spChg chg="add del">
          <ac:chgData name="Nicolò Lissandrini" userId="c8a976507f30668c" providerId="LiveId" clId="{767D8C9D-E438-4DE9-8D57-554A141C4460}" dt="2022-05-06T11:41:05.141" v="896" actId="26606"/>
          <ac:spMkLst>
            <pc:docMk/>
            <pc:sldMk cId="2229672375" sldId="271"/>
            <ac:spMk id="18" creationId="{45D37F4E-DDB4-456B-97E0-9937730A039F}"/>
          </ac:spMkLst>
        </pc:spChg>
        <pc:spChg chg="add del">
          <ac:chgData name="Nicolò Lissandrini" userId="c8a976507f30668c" providerId="LiveId" clId="{767D8C9D-E438-4DE9-8D57-554A141C4460}" dt="2022-05-06T11:41:05.141" v="896" actId="26606"/>
          <ac:spMkLst>
            <pc:docMk/>
            <pc:sldMk cId="2229672375" sldId="271"/>
            <ac:spMk id="19" creationId="{B2DD41CD-8F47-4F56-AD12-4E2FF7696987}"/>
          </ac:spMkLst>
        </pc:spChg>
        <pc:spChg chg="add del">
          <ac:chgData name="Nicolò Lissandrini" userId="c8a976507f30668c" providerId="LiveId" clId="{767D8C9D-E438-4DE9-8D57-554A141C4460}" dt="2022-05-06T11:41:12.063" v="906" actId="26606"/>
          <ac:spMkLst>
            <pc:docMk/>
            <pc:sldMk cId="2229672375" sldId="271"/>
            <ac:spMk id="20" creationId="{8A1C2161-CFAD-A281-FE3F-3604BA3D285B}"/>
          </ac:spMkLst>
        </pc:spChg>
        <pc:spChg chg="add del">
          <ac:chgData name="Nicolò Lissandrini" userId="c8a976507f30668c" providerId="LiveId" clId="{767D8C9D-E438-4DE9-8D57-554A141C4460}" dt="2022-05-06T11:41:06.262" v="898" actId="26606"/>
          <ac:spMkLst>
            <pc:docMk/>
            <pc:sldMk cId="2229672375" sldId="271"/>
            <ac:spMk id="21" creationId="{4F7EBAE4-9945-4473-9E34-B2C66EA0F03D}"/>
          </ac:spMkLst>
        </pc:spChg>
        <pc:spChg chg="add del">
          <ac:chgData name="Nicolò Lissandrini" userId="c8a976507f30668c" providerId="LiveId" clId="{767D8C9D-E438-4DE9-8D57-554A141C4460}" dt="2022-05-06T11:41:06.262" v="898" actId="26606"/>
          <ac:spMkLst>
            <pc:docMk/>
            <pc:sldMk cId="2229672375" sldId="271"/>
            <ac:spMk id="22" creationId="{70BEB1E7-2F88-40BC-B73D-42E5B6F80BFC}"/>
          </ac:spMkLst>
        </pc:spChg>
        <pc:spChg chg="add del">
          <ac:chgData name="Nicolò Lissandrini" userId="c8a976507f30668c" providerId="LiveId" clId="{767D8C9D-E438-4DE9-8D57-554A141C4460}" dt="2022-05-06T11:41:06.262" v="898" actId="26606"/>
          <ac:spMkLst>
            <pc:docMk/>
            <pc:sldMk cId="2229672375" sldId="271"/>
            <ac:spMk id="23" creationId="{A7B99495-F43F-4D80-A44F-2CB4764EB90B}"/>
          </ac:spMkLst>
        </pc:spChg>
        <pc:spChg chg="add del">
          <ac:chgData name="Nicolò Lissandrini" userId="c8a976507f30668c" providerId="LiveId" clId="{767D8C9D-E438-4DE9-8D57-554A141C4460}" dt="2022-05-06T11:41:13.643" v="908" actId="26606"/>
          <ac:spMkLst>
            <pc:docMk/>
            <pc:sldMk cId="2229672375" sldId="271"/>
            <ac:spMk id="24" creationId="{D009D6D5-DAC2-4A8B-A17A-E206B9012D09}"/>
          </ac:spMkLst>
        </pc:spChg>
        <pc:spChg chg="add del">
          <ac:chgData name="Nicolò Lissandrini" userId="c8a976507f30668c" providerId="LiveId" clId="{767D8C9D-E438-4DE9-8D57-554A141C4460}" dt="2022-05-06T11:41:13.643" v="908" actId="26606"/>
          <ac:spMkLst>
            <pc:docMk/>
            <pc:sldMk cId="2229672375" sldId="271"/>
            <ac:spMk id="25" creationId="{8A1C2161-CFAD-A281-FE3F-3604BA3D285B}"/>
          </ac:spMkLst>
        </pc:spChg>
        <pc:spChg chg="add">
          <ac:chgData name="Nicolò Lissandrini" userId="c8a976507f30668c" providerId="LiveId" clId="{767D8C9D-E438-4DE9-8D57-554A141C4460}" dt="2022-05-06T11:41:13.648" v="909" actId="26606"/>
          <ac:spMkLst>
            <pc:docMk/>
            <pc:sldMk cId="2229672375" sldId="271"/>
            <ac:spMk id="27" creationId="{86C7B4A1-154A-4DF0-AC46-F88D75A2E0FD}"/>
          </ac:spMkLst>
        </pc:spChg>
        <pc:spChg chg="add mod">
          <ac:chgData name="Nicolò Lissandrini" userId="c8a976507f30668c" providerId="LiveId" clId="{767D8C9D-E438-4DE9-8D57-554A141C4460}" dt="2022-05-06T13:37:15.997" v="1010" actId="1035"/>
          <ac:spMkLst>
            <pc:docMk/>
            <pc:sldMk cId="2229672375" sldId="271"/>
            <ac:spMk id="28" creationId="{8A1C2161-CFAD-A281-FE3F-3604BA3D285B}"/>
          </ac:spMkLst>
        </pc:spChg>
        <pc:graphicFrameChg chg="add del">
          <ac:chgData name="Nicolò Lissandrini" userId="c8a976507f30668c" providerId="LiveId" clId="{767D8C9D-E438-4DE9-8D57-554A141C4460}" dt="2022-05-06T11:41:06.945" v="900" actId="26606"/>
          <ac:graphicFrameMkLst>
            <pc:docMk/>
            <pc:sldMk cId="2229672375" sldId="271"/>
            <ac:graphicFrameMk id="7" creationId="{776539B8-17BD-13A9-727A-918AC28540B3}"/>
          </ac:graphicFrameMkLst>
        </pc:graphicFrameChg>
        <pc:graphicFrameChg chg="add del">
          <ac:chgData name="Nicolò Lissandrini" userId="c8a976507f30668c" providerId="LiveId" clId="{767D8C9D-E438-4DE9-8D57-554A141C4460}" dt="2022-05-06T11:41:09.587" v="902" actId="26606"/>
          <ac:graphicFrameMkLst>
            <pc:docMk/>
            <pc:sldMk cId="2229672375" sldId="271"/>
            <ac:graphicFrameMk id="9" creationId="{4174201C-04BB-8E42-99AD-33B69BA1179C}"/>
          </ac:graphicFrameMkLst>
        </pc:graphicFrameChg>
        <pc:picChg chg="add mod ord">
          <ac:chgData name="Nicolò Lissandrini" userId="c8a976507f30668c" providerId="LiveId" clId="{767D8C9D-E438-4DE9-8D57-554A141C4460}" dt="2022-05-06T11:41:13.648" v="909" actId="26606"/>
          <ac:picMkLst>
            <pc:docMk/>
            <pc:sldMk cId="2229672375" sldId="271"/>
            <ac:picMk id="5" creationId="{8EFF2A1C-38CB-6BD8-A36F-5FAA76EFD65F}"/>
          </ac:picMkLst>
        </pc:picChg>
        <pc:cxnChg chg="add del">
          <ac:chgData name="Nicolò Lissandrini" userId="c8a976507f30668c" providerId="LiveId" clId="{767D8C9D-E438-4DE9-8D57-554A141C4460}" dt="2022-05-06T11:41:11.346" v="904" actId="26606"/>
          <ac:cxnSpMkLst>
            <pc:docMk/>
            <pc:sldMk cId="2229672375" sldId="271"/>
            <ac:cxnSpMk id="13" creationId="{20E3A342-4D61-4E3F-AF90-1AB42AEB96CC}"/>
          </ac:cxnSpMkLst>
        </pc:cxnChg>
      </pc:sldChg>
      <pc:sldChg chg="new del">
        <pc:chgData name="Nicolò Lissandrini" userId="c8a976507f30668c" providerId="LiveId" clId="{767D8C9D-E438-4DE9-8D57-554A141C4460}" dt="2022-05-06T13:36:44.609" v="1001" actId="47"/>
        <pc:sldMkLst>
          <pc:docMk/>
          <pc:sldMk cId="723073422" sldId="272"/>
        </pc:sldMkLst>
      </pc:sldChg>
      <pc:sldChg chg="new del">
        <pc:chgData name="Nicolò Lissandrini" userId="c8a976507f30668c" providerId="LiveId" clId="{767D8C9D-E438-4DE9-8D57-554A141C4460}" dt="2022-05-06T19:22:14.789" v="1014" actId="47"/>
        <pc:sldMkLst>
          <pc:docMk/>
          <pc:sldMk cId="900860474" sldId="272"/>
        </pc:sldMkLst>
      </pc:sldChg>
      <pc:sldChg chg="new del">
        <pc:chgData name="Nicolò Lissandrini" userId="c8a976507f30668c" providerId="LiveId" clId="{767D8C9D-E438-4DE9-8D57-554A141C4460}" dt="2022-05-06T19:22:09.371" v="1012" actId="47"/>
        <pc:sldMkLst>
          <pc:docMk/>
          <pc:sldMk cId="1129881548" sldId="272"/>
        </pc:sldMkLst>
      </pc:sldChg>
      <pc:sldChg chg="new del">
        <pc:chgData name="Nicolò Lissandrini" userId="c8a976507f30668c" providerId="LiveId" clId="{767D8C9D-E438-4DE9-8D57-554A141C4460}" dt="2022-05-06T19:24:16.275" v="1016" actId="47"/>
        <pc:sldMkLst>
          <pc:docMk/>
          <pc:sldMk cId="1353380390" sldId="272"/>
        </pc:sldMkLst>
      </pc:sldChg>
      <pc:sldChg chg="new del">
        <pc:chgData name="Nicolò Lissandrini" userId="c8a976507f30668c" providerId="LiveId" clId="{767D8C9D-E438-4DE9-8D57-554A141C4460}" dt="2022-05-06T10:37:10.814" v="569" actId="47"/>
        <pc:sldMkLst>
          <pc:docMk/>
          <pc:sldMk cId="2168344615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A74B-08DA-EF34-1406-BE40CE1EE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42A399-E2B7-33C3-3AA9-AEE6510F3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BC324-F0DD-E9C7-2D4B-2540E99A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6457A4-1DD3-3E39-384F-C8F9E909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DFC15D-9D95-6D56-2CAE-6B3D3F0B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6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10BD9-A5A2-C23E-4A9D-166100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DB33E2-2506-0D2F-0730-93508907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81BB79-5C70-91D1-229C-B1E8A9F2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90FC79-092D-E719-AC97-50D93B00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AB1AC1-F230-A6F0-4E0A-1414C5E3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5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0FA48D-F210-2DA4-8C19-26B9E9126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4B43AD-C942-339D-F551-21F963361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E7ED74-A547-DF40-45F2-5CC6F5D2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0E85DF-5AC2-685E-260E-062DF868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A55FF5-7BA6-64AC-B469-1389F83D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28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3822A-607B-B9C3-432A-9DF7B91F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67C9F-ADF6-DE9C-65CE-7D0A98665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1EB6F-3C42-3404-6B01-0E8F62AE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DA287-267F-E1ED-733F-F5B654E1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3A746F-E2A8-3ADF-1011-0A50E187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14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356C6-4D7B-4269-974A-2908CA6F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323E7E-0490-1E84-8F67-A0C405F60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37DF62-CF12-D09A-3EA6-69BD3FC5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DEF4D4-A8BF-D5A9-E706-905B6684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D24DE4-7FF6-590E-D745-CF2C559F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18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9AB2C-0BEB-6568-D786-94B1CED9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02D5E0-1A07-1394-A97D-142D47D3E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034997-6554-501A-2671-9CF270DB2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7D058E-A0F4-9B31-4537-1FA52662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D4235-0EF7-8DED-6442-93F79FA1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859F19-5EFD-B836-21B1-034AB979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5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8833C-12F2-43B3-B969-22C3DEE2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30574B-B681-8D12-D356-06C5FED5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5E58CD-85AA-DC02-FE50-16D821ABC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6ECAD-06C4-524E-FE52-CD640FCB8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7EE6E9-2425-99FD-CFAE-178D21B00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63014F-5613-C865-8A4A-C40A7263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4C9EB5-1303-8B94-81CD-B27782F4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24C547-FEB4-0698-D897-2C28305D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78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BAB7-4A12-D4B1-BB94-E8742A2F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398875-3709-641A-4047-C7A38E6E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B974EB-8A6B-DEE9-1D51-C9338F19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CBAAC6-58A5-A13B-6E01-C881CCBB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34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A17C0B0-4769-3FD6-F603-815E9EB2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B11E40-2F96-6A57-12F4-F585E373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A87BB3-CDA2-186C-77DD-1CE6196D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26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F084A-4F4B-557D-47B9-45D5A448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E43F7F-10AE-9682-716E-56DD64DD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B95AD5-1DCD-BBF8-037E-CE63AE95E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5134D7-02E2-E073-AC70-BC553536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A6492-FDB7-1BF3-4A80-D841CF89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E095E9-E788-3696-6C42-FA380CB9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9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E31AE-0367-2457-62C5-E14FFDEC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0194A8-B3CB-BE4C-EDF0-CF543FD7C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6EB001-4AB9-B147-9BFA-028397821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2CCB63-5E85-6955-54CB-94A16650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397946-A53E-A962-7B47-53E90052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1419F9-7B3E-AD5D-7024-49D004AA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73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EBB96D5-C5C5-BC5A-DF11-9437AC1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02B73D-AD97-5518-4EF1-335E359A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FBD892-83C9-0030-6A4A-7B03C23C1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B464-6944-44CD-8816-7E5196664B84}" type="datetimeFigureOut">
              <a:rPr lang="it-IT" smtClean="0"/>
              <a:t>06/05/2022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C5B00F-05B8-F7E7-E828-9B70CD260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972775-F9DC-6050-DD73-FC81D7D07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0BB2-DF9D-4C13-AB19-81CDF8C68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1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crdownload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ioggia.indiretta.news/24/2022/04/28/video/ecologiche-e-utili-ecco-le-nuove-linee-a-biometano-14293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ianta, erba&#10;&#10;Descrizione generata automaticamente">
            <a:extLst>
              <a:ext uri="{FF2B5EF4-FFF2-40B4-BE49-F238E27FC236}">
                <a16:creationId xmlns:a16="http://schemas.microsoft.com/office/drawing/2014/main" id="{CD9EA4D8-FD11-1C97-A3AB-34BD119C1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0" b="6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BCE01B3-1CE3-A79D-CAB6-EC1870063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BIOGAS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A57435-87D5-7B07-0A52-690A8E828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UNA RISORSA IMPORTANTE?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BDF060-9D84-762F-AAB1-658D2C2FDA8F}"/>
              </a:ext>
            </a:extLst>
          </p:cNvPr>
          <p:cNvSpPr txBox="1"/>
          <p:nvPr/>
        </p:nvSpPr>
        <p:spPr>
          <a:xfrm>
            <a:off x="5628640" y="5886231"/>
            <a:ext cx="619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BERNARDINELLO GIACOMO</a:t>
            </a:r>
          </a:p>
          <a:p>
            <a:pPr algn="r"/>
            <a:r>
              <a:rPr lang="it-IT" b="1" dirty="0"/>
              <a:t>LISSANDRINI NICOLÒ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7FA0E1-E098-8D60-8C7F-7485427BCCCE}"/>
              </a:ext>
            </a:extLst>
          </p:cNvPr>
          <p:cNvSpPr txBox="1"/>
          <p:nvPr/>
        </p:nvSpPr>
        <p:spPr>
          <a:xfrm>
            <a:off x="914400" y="426720"/>
            <a:ext cx="1038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CORSO DI DIRITTO EUROPEO DELL’AMBIENTE</a:t>
            </a:r>
          </a:p>
        </p:txBody>
      </p:sp>
    </p:spTree>
    <p:extLst>
      <p:ext uri="{BB962C8B-B14F-4D97-AF65-F5344CB8AC3E}">
        <p14:creationId xmlns:p14="http://schemas.microsoft.com/office/powerpoint/2010/main" val="37311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347772-F071-6E6D-96DA-6349B5DE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biogas a biometano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BDB36E1-71B1-F0B7-A177-1EDF3E6BD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10" y="1959134"/>
            <a:ext cx="7332780" cy="4472781"/>
          </a:xfrm>
        </p:spPr>
      </p:pic>
    </p:spTree>
    <p:extLst>
      <p:ext uri="{BB962C8B-B14F-4D97-AF65-F5344CB8AC3E}">
        <p14:creationId xmlns:p14="http://schemas.microsoft.com/office/powerpoint/2010/main" val="120622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erba, esterni, pianta&#10;&#10;Descrizione generata automaticamente">
            <a:extLst>
              <a:ext uri="{FF2B5EF4-FFF2-40B4-BE49-F238E27FC236}">
                <a16:creationId xmlns:a16="http://schemas.microsoft.com/office/drawing/2014/main" id="{D8824ACF-EEEF-1E0F-C1EC-334EAD7A9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b="397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9" name="Rectangle 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0EF24-1B12-2304-5F7B-B0072F29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it-IT" sz="3600"/>
              <a:t>I vantaggi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DB6D52-9962-BE0D-B6D6-E6257DAA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78280"/>
            <a:ext cx="6891187" cy="4866323"/>
          </a:xfrm>
        </p:spPr>
        <p:txBody>
          <a:bodyPr>
            <a:normAutofit lnSpcReduction="10000"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biometano può svolgere un ruolo rilevante nella riduzione dell’uso dei combustibili fossili, principale fonte di emissione dei gas climalteranti, e di conseguenza nel contrasto alla crisi climatica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biogas e il biometano consentono di valorizzare come energia e non disperdere nell’ambiente dei materiali organici, quali effluenti zootecnici, residui colturali, scarti dell’agroindustria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digestato, residuo della produzione, è un materiale ricco di sostanze nutritive per le piante, che può essere impiegato per restituire fertilità ai terreni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produzione di biometano può anche favorire la rimessa a coltura di terreni agricoli abbandonati (normalmente perché non producevano abbastanza reddito)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l’esistente infrastruttura di trasporto e distribuzione del gas naturale può essere utilizzata per la fornitura del biometano al consumatore finale</a:t>
            </a:r>
            <a:endParaRPr lang="it-IT" sz="2000" dirty="0"/>
          </a:p>
        </p:txBody>
      </p:sp>
      <p:grpSp>
        <p:nvGrpSpPr>
          <p:cNvPr id="60" name="Group 3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Isosceles Triangle 4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8E55977-5159-B5E7-8F36-99DCD7A48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3" t="17982" r="50037" b="6314"/>
          <a:stretch/>
        </p:blipFill>
        <p:spPr>
          <a:xfrm>
            <a:off x="1104109" y="170693"/>
            <a:ext cx="9983777" cy="54166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53F1CA-44C1-5742-300D-DD4D4CE6E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4" y="5758035"/>
            <a:ext cx="10902949" cy="7353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https://chioggia.indiretta.news/24/2022/04/28/video/ecologiche-e-utili-ecco-le-nuove-linee-a-biometano-142931/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2D197-2A8E-4975-5090-30B0E984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svantaggi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4B8343EC-87AC-062E-D2BF-22D8AAC3E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686286"/>
              </p:ext>
            </p:extLst>
          </p:nvPr>
        </p:nvGraphicFramePr>
        <p:xfrm>
          <a:off x="879675" y="1932971"/>
          <a:ext cx="10432649" cy="412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849">
                  <a:extLst>
                    <a:ext uri="{9D8B030D-6E8A-4147-A177-3AD203B41FA5}">
                      <a16:colId xmlns:a16="http://schemas.microsoft.com/office/drawing/2014/main" val="35858539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38753768"/>
                    </a:ext>
                  </a:extLst>
                </a:gridCol>
              </a:tblGrid>
              <a:tr h="503305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Svantaggi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Possibili soluzioni/risposte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563588"/>
                  </a:ext>
                </a:extLst>
              </a:tr>
              <a:tr h="1086622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Per alimentare una centrale da 1MW, sono necessari almeno 300 ettari, superficie minima adottabile. Bisogna quindi avere a disposizione grandi quantità di terreni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maggior parte delle centrali di produzione di biogas si sviluppa nelle zone di campagna dove la disponibilità di terreni da coltivare è molto alta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152572"/>
                  </a:ext>
                </a:extLst>
              </a:tr>
              <a:tr h="1086622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Questi impianti usano mais e altre colture per produrre energia, togliendo spazio alla produzione di cibo e foraggi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Situazione italiana: le colture dedicate alla produzione di biogas occupano circa il 3% della superficie agricola nazionale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differenza di una decina di anni fa, gli attuali decreti che regolano la produzione di biogas e biometano danno i maggiori incentivi ai piccoli impianti alimentati con sottoprodotti e/o reflui zootecnici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96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16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F3B08-1EF1-4850-FC72-5B0C93A4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svantaggi (2)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14C65C0C-7AAA-4605-2A37-19CB242B6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652678"/>
              </p:ext>
            </p:extLst>
          </p:nvPr>
        </p:nvGraphicFramePr>
        <p:xfrm>
          <a:off x="838200" y="2010819"/>
          <a:ext cx="105156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620828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3134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Svantaggi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Possibili soluzioni</a:t>
                      </a:r>
                      <a:r>
                        <a:rPr lang="it-IT">
                          <a:solidFill>
                            <a:schemeClr val="tx1"/>
                          </a:solidFill>
                        </a:rPr>
                        <a:t>/risposte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6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 liquami utilizzati emanano cattivi odori: è necessario quindi che gli impianti si trovino sufficientemente lontani dai centri abitati per garantire uno stato di comfort ai cittadini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giusta distanza e un’adeguata copertura dei sistemi di stoccaggio e di alimentazione riduce il rischio di sgradevoli odori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9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Il trasporto: se l’impianto si trova distante saranno necessari mezzi di trasporto adeguati a trasportare le materie prime, così come i prodotti finali. Un elevato traffico comporta elevate emissioni di anidride carbonica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distribuzione si può effettuare attraverso le infrastrutture già presenti in Italia che possono trasportare più velocemente il prodotto dagli impianti di biogas e biometano alla rete di distribuzione o ai distributori stradali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829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18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C4EDF2D-B70C-F489-87FE-25255C4B6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36" t="23046" r="10273" b="58649"/>
          <a:stretch/>
        </p:blipFill>
        <p:spPr>
          <a:xfrm>
            <a:off x="960699" y="312517"/>
            <a:ext cx="9954228" cy="25695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80AFC6-4323-3310-8460-2E21E4FEC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66" t="27271" r="10720" b="50855"/>
          <a:stretch/>
        </p:blipFill>
        <p:spPr>
          <a:xfrm>
            <a:off x="960699" y="3349568"/>
            <a:ext cx="9954228" cy="3179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CD6BC4-4B76-3EFE-1B4E-EE52140FA64D}"/>
              </a:ext>
            </a:extLst>
          </p:cNvPr>
          <p:cNvSpPr txBox="1"/>
          <p:nvPr/>
        </p:nvSpPr>
        <p:spPr>
          <a:xfrm>
            <a:off x="9736281" y="6519841"/>
            <a:ext cx="333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Pianura 24 - 15/10/2021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D98C11-C488-09BD-4054-37B87A4FF80E}"/>
              </a:ext>
            </a:extLst>
          </p:cNvPr>
          <p:cNvSpPr txBox="1"/>
          <p:nvPr/>
        </p:nvSpPr>
        <p:spPr>
          <a:xfrm>
            <a:off x="895109" y="2287739"/>
            <a:ext cx="10085408" cy="21236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tx1"/>
                </a:solidFill>
              </a:rPr>
              <a:t>Processi partecipativi e di informazione poco efficienti</a:t>
            </a:r>
          </a:p>
        </p:txBody>
      </p:sp>
    </p:spTree>
    <p:extLst>
      <p:ext uri="{BB962C8B-B14F-4D97-AF65-F5344CB8AC3E}">
        <p14:creationId xmlns:p14="http://schemas.microsoft.com/office/powerpoint/2010/main" val="2722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EFF2A1C-38CB-6BD8-A36F-5FAA76EFD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r="8102" b="20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21060D-397D-D8F1-72E7-575E84BD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211283"/>
            <a:ext cx="6619811" cy="1344975"/>
          </a:xfrm>
        </p:spPr>
        <p:txBody>
          <a:bodyPr>
            <a:normAutofit/>
          </a:bodyPr>
          <a:lstStyle/>
          <a:p>
            <a:r>
              <a:rPr lang="it-IT" sz="4000" dirty="0"/>
              <a:t>Potenzialità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8A1C2161-CFAD-A281-FE3F-3604BA3D2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1504465"/>
            <a:ext cx="6620505" cy="4595127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Nell’ambito europeo possiamo evidenziare un trend in forte crescita del biometano (dati EBA): </a:t>
            </a:r>
          </a:p>
          <a:p>
            <a:pPr marL="0" indent="0">
              <a:buNone/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nel 2020 la produzione è ammontata a 133 milioni metri cubi con 18 impianti di biometano e 35.000 tonnellate di biometano immesse al consumo;</a:t>
            </a:r>
          </a:p>
          <a:p>
            <a:pPr marL="0" indent="0">
              <a:buNone/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-entro il 2030 si potrebbe arrivare a produrre </a:t>
            </a: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almeno 34 miliardi di metri cubi di gas rinnovabile (10% della domanda totale di gas dell’UE);</a:t>
            </a:r>
          </a:p>
          <a:p>
            <a:pPr marL="0" indent="0">
              <a:buNone/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entro il 2050 l’industria del biometano potrebbe coprire il 30-40% della domanda di gas dell’UE.</a:t>
            </a:r>
          </a:p>
          <a:p>
            <a:pPr marL="0" indent="0">
              <a:buNone/>
            </a:pP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Italia sono operativi circa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.100 impianti di biogas. Potenzialmente il nostro Paese potrebbe produrre al 2030 fino a 8,5 miliardi di metri cubi di biometano, pari a circa il 12-13% dell’attuale fabbisogno annuo di gas naturale (dati CIB).</a:t>
            </a: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22967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23CBEF12-C9B8-466E-A7FE-B00B9AD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2CFCCB1-B712-2C0B-2DAF-AE3E664E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7" y="982419"/>
            <a:ext cx="6298971" cy="698204"/>
          </a:xfrm>
        </p:spPr>
        <p:txBody>
          <a:bodyPr anchor="ctr">
            <a:normAutofit/>
          </a:bodyPr>
          <a:lstStyle/>
          <a:p>
            <a:r>
              <a:rPr lang="it-IT" sz="3600" dirty="0"/>
              <a:t>Perché</a:t>
            </a:r>
            <a:r>
              <a:rPr lang="en-US" sz="3600" dirty="0"/>
              <a:t> </a:t>
            </a:r>
            <a:r>
              <a:rPr lang="it-IT" sz="3600" dirty="0"/>
              <a:t>parlare</a:t>
            </a:r>
            <a:r>
              <a:rPr lang="en-US" sz="3600" dirty="0"/>
              <a:t> di biogas?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A90ABD-D539-5846-CC01-D02A9664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099"/>
          <a:stretch/>
        </p:blipFill>
        <p:spPr>
          <a:xfrm>
            <a:off x="237563" y="2663042"/>
            <a:ext cx="5937331" cy="3692312"/>
          </a:xfrm>
          <a:prstGeom prst="rect">
            <a:avLst/>
          </a:prstGeom>
        </p:spPr>
      </p:pic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7EA521B3-2C66-233F-64BC-585CF72C7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18" y="744745"/>
            <a:ext cx="5460992" cy="56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28503-D1CA-83C8-FF61-7A5454AC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100"/>
              <a:t>Perché gli impianti che producono biogas possono essere una risposta interessante?</a:t>
            </a:r>
          </a:p>
        </p:txBody>
      </p:sp>
      <p:pic>
        <p:nvPicPr>
          <p:cNvPr id="5" name="Immagine 4" descr="Immagine che contiene erba, cielo, esterni, campo&#10;&#10;Descrizione generata automaticamente">
            <a:extLst>
              <a:ext uri="{FF2B5EF4-FFF2-40B4-BE49-F238E27FC236}">
                <a16:creationId xmlns:a16="http://schemas.microsoft.com/office/drawing/2014/main" id="{AFB97410-D55E-13D8-DAE9-5D0A0D337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2" b="1889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C65028-83E5-5C26-F322-D436253F8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numCol="1" anchor="ctr">
            <a:norm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 impianto di cogenerazione alimentato a biogas produce energia elettrica e termica</a:t>
            </a:r>
            <a:endParaRPr lang="it-IT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Offre un modo per sfruttare economicamente materiali considerati “di scarto”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17778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422075-C47C-D19D-05C9-9233946E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/>
              <a:t>Cosa sono le biomasse?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16E7B2-FB95-5A14-C18F-17DB0977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171258"/>
            <a:ext cx="10175630" cy="1515109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it-IT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DLgs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387/03, art. 2, comma 1, lettera a definisce le BIOMASSE come “</a:t>
            </a:r>
            <a:r>
              <a:rPr lang="it-IT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parte biodegradabile dei prodotti residui provenienti dall’agricoltura (comprendente sostanze animali e vegetali) e dalla silvicoltura e da industrie connesse, </a:t>
            </a:r>
            <a:r>
              <a:rPr lang="it-IT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nonchè</a:t>
            </a:r>
            <a:r>
              <a:rPr lang="it-IT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parte biodegradabile dei rifiuti industriali e urbani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98725F-077B-8E26-7B63-D12B93974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0" y="2571749"/>
            <a:ext cx="5472832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CCB4A-EA79-4B69-1269-74F3777F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ciclo virtuoso del biogas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5165E64-615A-3895-7E17-08431D8B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" y="2027629"/>
            <a:ext cx="10353040" cy="4287455"/>
          </a:xfrm>
        </p:spPr>
      </p:pic>
    </p:spTree>
    <p:extLst>
      <p:ext uri="{BB962C8B-B14F-4D97-AF65-F5344CB8AC3E}">
        <p14:creationId xmlns:p14="http://schemas.microsoft.com/office/powerpoint/2010/main" val="60114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rba, esterni, cielo, campo&#10;&#10;Descrizione generata automaticamente">
            <a:extLst>
              <a:ext uri="{FF2B5EF4-FFF2-40B4-BE49-F238E27FC236}">
                <a16:creationId xmlns:a16="http://schemas.microsoft.com/office/drawing/2014/main" id="{C7077BB7-19FE-1B7F-5092-447A800BA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929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FB8CF1-7496-D57A-793D-26D1E54D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17" y="1254340"/>
            <a:ext cx="6620505" cy="4030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Decreto Ministeriale 6 luglio 2012 definisce le modalità di incentivazione della produzione di energia elettrica da impianti alimentati da fonti rinnovabili.</a:t>
            </a:r>
          </a:p>
          <a:p>
            <a:pPr marL="0" indent="0">
              <a:buNone/>
            </a:pP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base a quest’ultima normativa gli impianti a biogas vengono classificati in tre categorie, e a seconda della classe di appartenenza varia la regolamentazione sulle distanze da attività e centri abitati:</a:t>
            </a:r>
            <a:endParaRPr lang="it-IT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impianti di classe 1, gli impianti fino a 249 kW, che devono distare almeno 15 metri da confini, 50 metri da case sparse e 100 metri da nuclei abitati</a:t>
            </a:r>
            <a:endParaRPr lang="it-IT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impianti di classe 2, gli impianti di potenza tra 249 e 999, che devono essere dislocati ad almeno 20 metri da confini, 100 metri da case sparse e 200 metri da nuclei abitati</a:t>
            </a:r>
            <a:endParaRPr lang="it-IT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impianti di classe 3, gli impianti sopra 1.000 kW, che devono distare almeno 25 metri da confini, 150 metri da case sparse e 300 metri da nuclei abitati.</a:t>
            </a:r>
            <a:endParaRPr lang="it-IT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84111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C03A6-BC7E-401A-BC52-7C7906C5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sono le matrici per gli impianti a biogas?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D81A1-A168-5131-0D7C-34385A38A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materiali impiegabili negli impianti a biogas sono classificabili a livello generale secondo quanto specificato dal Testo Unico Ambientale, il D.lgs. 152/2006: 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325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RIFIUTI (art. 183); 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econdo la normativa comunitaria (Dir. 2008/98/CE) un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rifiuto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 «qualsiasi sostanza od oggetto di cui il detentore si disfi o abbia l'intenzione o abbia l'obbligo di disfarsi».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325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SOTTOPRODOTTI (art. 184bis); è un materiale che è originato in un processo non destinato alla sua produzione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una certezza di reimpiego da parte del produttore o di terzi, non necessita di trattamenti per essere utilizzato se non quelli della normale pratica industriale e non porta ad impatti complessivi negativi sull’ambiente e la salute.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PRODOTTI, ovvero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materiali originati in un processo specificatamente destinato alla loro produzione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linea puramente teorica è possibile utilizzare qualsiasi prodotto alimentare commerciale, acquistato regolarmente e non deteriorato, scaduto, danneggiato.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AFBEBDC-F6AD-359A-B5F1-BAA72AB0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39" y="1830249"/>
            <a:ext cx="8697522" cy="500854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5D1325-85EF-2697-ACF6-01CD9F7FE8BD}"/>
              </a:ext>
            </a:extLst>
          </p:cNvPr>
          <p:cNvSpPr txBox="1"/>
          <p:nvPr/>
        </p:nvSpPr>
        <p:spPr>
          <a:xfrm>
            <a:off x="817880" y="629920"/>
            <a:ext cx="1055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 nostro Paese risultano attivi oltre 2.100 impianti a biogas (2019), con una produzione totale che copre poco meno del 6% del fabbisogno energetico nazionale stando ai Dati Generali Terna sui consumi energetici in Italia nel 2019. Guardando alla distribuzione regionale delle centrali a biomasse in Italia, occupano il podio Lombardia, Veneto ed Emilia Romagna.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210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75D9E8F-CEF1-2618-0196-53C4CB0EC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03" y="643466"/>
            <a:ext cx="89855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52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1064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Tema di Office</vt:lpstr>
      <vt:lpstr>BIOGAS</vt:lpstr>
      <vt:lpstr>Presentazione standard di PowerPoint</vt:lpstr>
      <vt:lpstr>Perché gli impianti che producono biogas possono essere una risposta interessante?</vt:lpstr>
      <vt:lpstr>Cosa sono le biomasse?</vt:lpstr>
      <vt:lpstr>Il ciclo virtuoso del biogas</vt:lpstr>
      <vt:lpstr>Presentazione standard di PowerPoint</vt:lpstr>
      <vt:lpstr>Quali sono le matrici per gli impianti a biogas?</vt:lpstr>
      <vt:lpstr>Presentazione standard di PowerPoint</vt:lpstr>
      <vt:lpstr>Presentazione standard di PowerPoint</vt:lpstr>
      <vt:lpstr>Da biogas a biometano</vt:lpstr>
      <vt:lpstr>I vantaggi</vt:lpstr>
      <vt:lpstr>Presentazione standard di PowerPoint</vt:lpstr>
      <vt:lpstr>Gli svantaggi</vt:lpstr>
      <vt:lpstr>Gli svantaggi (2)</vt:lpstr>
      <vt:lpstr>Presentazione standard di PowerPoint</vt:lpstr>
      <vt:lpstr>Potenzialità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</dc:title>
  <dc:creator>Giacomo Bernardinello</dc:creator>
  <cp:lastModifiedBy>Nicolò Lissandrini</cp:lastModifiedBy>
  <cp:revision>1</cp:revision>
  <dcterms:created xsi:type="dcterms:W3CDTF">2022-05-05T08:19:44Z</dcterms:created>
  <dcterms:modified xsi:type="dcterms:W3CDTF">2022-05-06T19:43:11Z</dcterms:modified>
</cp:coreProperties>
</file>