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60" r:id="rId4"/>
    <p:sldId id="261" r:id="rId5"/>
    <p:sldId id="264" r:id="rId6"/>
    <p:sldId id="262" r:id="rId7"/>
  </p:sldIdLst>
  <p:sldSz cx="12192000" cy="6858000"/>
  <p:notesSz cx="6797675" cy="9926638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22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A9324D-736C-4521-902C-E171322BDD32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9CDE5A0-E0EA-4E79-8A9D-490C77C3E1D1}" type="datetime1">
              <a:rPr lang="it-IT" smtClean="0"/>
              <a:t>27/02/2022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6A9DFD-D01D-46F2-9F5D-64CD124556CA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985F1D-99DE-4FE8-9093-377AC3915E25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egnaposto data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24D16E-427E-461B-B316-99E3B1E340F1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12" name="Segnaposto piè di pagina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16C3F1-EAB4-40C7-A804-E4164A432ACC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3AB179-A7B4-4F53-8FBC-DA521D7752CD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C475E4-8A13-4296-8284-4EFC212D9D0C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DAC308-8BE6-45DD-8B68-B04D02410B09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254269-30BB-4415-A3F6-02D389D24D09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ACBBB0-50A8-412C-AC83-6C1A96035CC9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4D8AF99-1FFE-484F-999D-5C9E0DFBE297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10" name="Segnaposto piè di pagina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CB91F3-7F1A-4CB0-9F29-9C199284DBA2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AA6CE81-F21E-4C48-B40D-AB03A3BE863B}" type="datetime1">
              <a:rPr lang="it-IT" smtClean="0"/>
              <a:t>27/02/2022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ttango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ichele.basso@unipd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tango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it" sz="4000" dirty="0"/>
              <a:t>Filosofia Sociale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it" sz="2300" dirty="0"/>
              <a:t>Prof. Michele Basso    A.A. 2021/2022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Immagine 5" descr="Primo piano di un logo&#10;&#10;Descrizione generata automaticament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DF0A72B-B534-42CE-9909-F3A9DAA61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150" y="978198"/>
            <a:ext cx="11430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6">
            <a:extLst>
              <a:ext uri="{FF2B5EF4-FFF2-40B4-BE49-F238E27FC236}">
                <a16:creationId xmlns:a16="http://schemas.microsoft.com/office/drawing/2014/main" id="{24A2DE79-A061-4785-802F-847A73839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834" y="799352"/>
            <a:ext cx="22066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C94B9D-BA0A-4052-BF85-56BABE85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Orario delle lezioni</a:t>
            </a:r>
            <a:endParaRPr lang="en-GB" dirty="0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28535CA7-E753-4978-8FAF-3D5D3BB35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178982"/>
              </p:ext>
            </p:extLst>
          </p:nvPr>
        </p:nvGraphicFramePr>
        <p:xfrm>
          <a:off x="581025" y="2341563"/>
          <a:ext cx="11029950" cy="1344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1526528318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4071788988"/>
                    </a:ext>
                  </a:extLst>
                </a:gridCol>
              </a:tblGrid>
              <a:tr h="448204">
                <a:tc>
                  <a:txBody>
                    <a:bodyPr/>
                    <a:lstStyle/>
                    <a:p>
                      <a:r>
                        <a:rPr lang="it-IT" dirty="0"/>
                        <a:t>Lunedì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12.30-14.00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586329"/>
                  </a:ext>
                </a:extLst>
              </a:tr>
              <a:tr h="448204">
                <a:tc>
                  <a:txBody>
                    <a:bodyPr/>
                    <a:lstStyle/>
                    <a:p>
                      <a:r>
                        <a:rPr lang="it-IT" dirty="0"/>
                        <a:t>Martedì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12.30-14.00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647413"/>
                  </a:ext>
                </a:extLst>
              </a:tr>
              <a:tr h="448204">
                <a:tc>
                  <a:txBody>
                    <a:bodyPr/>
                    <a:lstStyle/>
                    <a:p>
                      <a:r>
                        <a:rPr lang="it-IT" dirty="0"/>
                        <a:t>Mercoledì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12.30-14.00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799369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45B92742-240D-4900-8B9A-4223C1029175}"/>
              </a:ext>
            </a:extLst>
          </p:cNvPr>
          <p:cNvSpPr txBox="1"/>
          <p:nvPr/>
        </p:nvSpPr>
        <p:spPr>
          <a:xfrm>
            <a:off x="2720008" y="455779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Lezioni svolte in modalità duale</a:t>
            </a:r>
          </a:p>
        </p:txBody>
      </p:sp>
    </p:spTree>
    <p:extLst>
      <p:ext uri="{BB962C8B-B14F-4D97-AF65-F5344CB8AC3E}">
        <p14:creationId xmlns:p14="http://schemas.microsoft.com/office/powerpoint/2010/main" val="352925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908A24-9AAA-4099-A784-929516431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Ricevimento docente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E99EDA-0260-4BFA-89C9-2AA53E714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344108" cy="3634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Su prenotazione scrivendo a: </a:t>
            </a:r>
            <a:r>
              <a:rPr lang="it-IT" sz="3600" dirty="0">
                <a:hlinkClick r:id="rId2"/>
              </a:rPr>
              <a:t>michele.basso@unipd.it</a:t>
            </a:r>
            <a:endParaRPr lang="it-IT" sz="3600" dirty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Ricevimenti «collettivi» con date che possiamo concordare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62524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FB28AC-FE52-40B5-9150-8CA9B4BA2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 corso</a:t>
            </a:r>
            <a:endParaRPr lang="en-GB" dirty="0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508BC652-2270-4741-B8BE-14FDBC7366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220745"/>
              </p:ext>
            </p:extLst>
          </p:nvPr>
        </p:nvGraphicFramePr>
        <p:xfrm>
          <a:off x="581192" y="2536825"/>
          <a:ext cx="11144084" cy="2371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4776">
                  <a:extLst>
                    <a:ext uri="{9D8B030D-6E8A-4147-A177-3AD203B41FA5}">
                      <a16:colId xmlns:a16="http://schemas.microsoft.com/office/drawing/2014/main" val="4092857596"/>
                    </a:ext>
                  </a:extLst>
                </a:gridCol>
                <a:gridCol w="3419308">
                  <a:extLst>
                    <a:ext uri="{9D8B030D-6E8A-4147-A177-3AD203B41FA5}">
                      <a16:colId xmlns:a16="http://schemas.microsoft.com/office/drawing/2014/main" val="2296781647"/>
                    </a:ext>
                  </a:extLst>
                </a:gridCol>
              </a:tblGrid>
              <a:tr h="678443">
                <a:tc>
                  <a:txBody>
                    <a:bodyPr/>
                    <a:lstStyle/>
                    <a:p>
                      <a:r>
                        <a:rPr lang="it-IT" sz="2400" dirty="0"/>
                        <a:t>I PARTE – La separazione tra «Stato» e «società»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Circa 23 ore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471907"/>
                  </a:ext>
                </a:extLst>
              </a:tr>
              <a:tr h="1693282">
                <a:tc>
                  <a:txBody>
                    <a:bodyPr/>
                    <a:lstStyle/>
                    <a:p>
                      <a:r>
                        <a:rPr lang="it-IT" sz="2400" dirty="0"/>
                        <a:t>II PARTE – la nascita delle discipline economiche a partire dall’«oggetto società»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Circa 22 ore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448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92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6D2D17-212F-4B7F-B274-EB8064634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Parti di testo che affronteremo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C21237-B676-461D-9866-526A639D5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619" y="2521358"/>
            <a:ext cx="11029615" cy="3634486"/>
          </a:xfrm>
        </p:spPr>
        <p:txBody>
          <a:bodyPr>
            <a:noAutofit/>
          </a:bodyPr>
          <a:lstStyle/>
          <a:p>
            <a:r>
              <a:rPr lang="it-IT" sz="2800" dirty="0"/>
              <a:t>C.H. de Saint-Simon, La società industriale</a:t>
            </a:r>
          </a:p>
          <a:p>
            <a:r>
              <a:rPr lang="it-IT" sz="2800" dirty="0"/>
              <a:t>A. Smith, La divisione del lavoro</a:t>
            </a:r>
          </a:p>
          <a:p>
            <a:r>
              <a:rPr lang="it-IT" sz="2800" dirty="0"/>
              <a:t>K. Marx/F. Engels, Il capitale, capitoli 1-4</a:t>
            </a:r>
          </a:p>
          <a:p>
            <a:r>
              <a:rPr lang="it-IT" sz="2800" dirty="0"/>
              <a:t>F. </a:t>
            </a:r>
            <a:r>
              <a:rPr lang="it-IT" sz="2800" dirty="0" err="1"/>
              <a:t>Tönnies</a:t>
            </a:r>
            <a:r>
              <a:rPr lang="it-IT" sz="2800" dirty="0"/>
              <a:t>, Comunità e società</a:t>
            </a:r>
          </a:p>
        </p:txBody>
      </p:sp>
    </p:spTree>
    <p:extLst>
      <p:ext uri="{BB962C8B-B14F-4D97-AF65-F5344CB8AC3E}">
        <p14:creationId xmlns:p14="http://schemas.microsoft.com/office/powerpoint/2010/main" val="994384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A475A3-D4BF-4250-B3C6-F2EFAD476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Materiali di studio: frequentanti e non frequentanti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5DEF53-982E-4363-B00E-6B4E5333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408305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it-IT" sz="2400" dirty="0"/>
              <a:t>Dispensa fornita dal docente e inserita nella piattaforma </a:t>
            </a:r>
            <a:r>
              <a:rPr lang="it-IT" sz="2400" dirty="0" err="1"/>
              <a:t>moodle</a:t>
            </a:r>
            <a:r>
              <a:rPr lang="it-IT" sz="2400" dirty="0"/>
              <a:t> del corso. I contenuti potranno essere integrati in itinere, nel caso emergessero altre esigenze specifiche di apprendimento.</a:t>
            </a:r>
          </a:p>
          <a:p>
            <a:pPr marL="457200" indent="-457200" algn="just">
              <a:buAutoNum type="arabicPeriod"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2. K. Marx</a:t>
            </a:r>
            <a:r>
              <a:rPr lang="it-IT" sz="2400" i="1" dirty="0"/>
              <a:t>, Il Capitale</a:t>
            </a:r>
            <a:r>
              <a:rPr lang="it-IT" sz="2400" dirty="0"/>
              <a:t>, libro I, sezioni I e II (cap. 1-4)</a:t>
            </a:r>
          </a:p>
          <a:p>
            <a:pPr marL="0" indent="0" algn="just">
              <a:buNone/>
            </a:pPr>
            <a:br>
              <a:rPr lang="it-IT" sz="2400" dirty="0"/>
            </a:br>
            <a:r>
              <a:rPr lang="it-IT" sz="2400" dirty="0"/>
              <a:t>3. E. </a:t>
            </a:r>
            <a:r>
              <a:rPr lang="it-IT" sz="2400" dirty="0" err="1"/>
              <a:t>Sieyés</a:t>
            </a:r>
            <a:r>
              <a:rPr lang="it-IT" sz="2400" dirty="0"/>
              <a:t>, Che cos’è il Terzo Stato?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4327545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63_TF33552983" id="{792024A4-83F0-453F-A4BD-1CB3E5CCBFB1}" vid="{E95525AB-6E82-4195-972A-6448D521CC3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{14C22A1A-4676-4D49-82AA-8C222C3EB773}tf33552983_win32</Template>
  <TotalTime>398</TotalTime>
  <Words>199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Calibri</vt:lpstr>
      <vt:lpstr>Franklin Gothic Book</vt:lpstr>
      <vt:lpstr>Franklin Gothic Demi</vt:lpstr>
      <vt:lpstr>Wingdings 2</vt:lpstr>
      <vt:lpstr>DividendVTI</vt:lpstr>
      <vt:lpstr>Filosofia Sociale</vt:lpstr>
      <vt:lpstr>Orario delle lezioni</vt:lpstr>
      <vt:lpstr>Ricevimento docente</vt:lpstr>
      <vt:lpstr>Struttura del corso</vt:lpstr>
      <vt:lpstr>Parti di testo che affronteremo</vt:lpstr>
      <vt:lpstr>Materiali di studio: frequentanti e non frequentanti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Sociale</dc:title>
  <dc:creator>Michele Basso</dc:creator>
  <cp:lastModifiedBy>Michele Basso</cp:lastModifiedBy>
  <cp:revision>13</cp:revision>
  <cp:lastPrinted>2021-02-27T11:34:16Z</cp:lastPrinted>
  <dcterms:created xsi:type="dcterms:W3CDTF">2021-02-18T11:14:19Z</dcterms:created>
  <dcterms:modified xsi:type="dcterms:W3CDTF">2022-02-27T15:28:28Z</dcterms:modified>
</cp:coreProperties>
</file>