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77EAD3-6FC4-4791-91D9-E4E20EAED805}" v="2" dt="2020-10-13T13:18:26.2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82" y="16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schi Gianluca" userId="97018150-b5a3-4e5d-8df9-ce7433532ed4" providerId="ADAL" clId="{F677EAD3-6FC4-4791-91D9-E4E20EAED805}"/>
    <pc:docChg chg="custSel addSld delSld modSld">
      <pc:chgData name="Toschi Gianluca" userId="97018150-b5a3-4e5d-8df9-ce7433532ed4" providerId="ADAL" clId="{F677EAD3-6FC4-4791-91D9-E4E20EAED805}" dt="2020-10-13T13:20:05.052" v="21" actId="47"/>
      <pc:docMkLst>
        <pc:docMk/>
      </pc:docMkLst>
      <pc:sldChg chg="del">
        <pc:chgData name="Toschi Gianluca" userId="97018150-b5a3-4e5d-8df9-ce7433532ed4" providerId="ADAL" clId="{F677EAD3-6FC4-4791-91D9-E4E20EAED805}" dt="2020-10-13T13:18:46.642" v="18" actId="47"/>
        <pc:sldMkLst>
          <pc:docMk/>
          <pc:sldMk cId="1907179385" sldId="256"/>
        </pc:sldMkLst>
      </pc:sldChg>
      <pc:sldChg chg="addSp delSp modSp new mod">
        <pc:chgData name="Toschi Gianluca" userId="97018150-b5a3-4e5d-8df9-ce7433532ed4" providerId="ADAL" clId="{F677EAD3-6FC4-4791-91D9-E4E20EAED805}" dt="2020-10-13T13:18:49.154" v="19" actId="478"/>
        <pc:sldMkLst>
          <pc:docMk/>
          <pc:sldMk cId="3356670302" sldId="257"/>
        </pc:sldMkLst>
        <pc:spChg chg="del">
          <ac:chgData name="Toschi Gianluca" userId="97018150-b5a3-4e5d-8df9-ce7433532ed4" providerId="ADAL" clId="{F677EAD3-6FC4-4791-91D9-E4E20EAED805}" dt="2020-10-13T13:18:49.154" v="19" actId="478"/>
          <ac:spMkLst>
            <pc:docMk/>
            <pc:sldMk cId="3356670302" sldId="257"/>
            <ac:spMk id="2" creationId="{42A7AA23-6944-4F40-BCDF-E61DDF950DB2}"/>
          </ac:spMkLst>
        </pc:spChg>
        <pc:spChg chg="del">
          <ac:chgData name="Toschi Gianluca" userId="97018150-b5a3-4e5d-8df9-ce7433532ed4" providerId="ADAL" clId="{F677EAD3-6FC4-4791-91D9-E4E20EAED805}" dt="2020-10-13T13:17:49.750" v="1"/>
          <ac:spMkLst>
            <pc:docMk/>
            <pc:sldMk cId="3356670302" sldId="257"/>
            <ac:spMk id="3" creationId="{7DF5FFD2-34EC-4CA5-9C06-20003883FF2C}"/>
          </ac:spMkLst>
        </pc:spChg>
        <pc:picChg chg="add mod">
          <ac:chgData name="Toschi Gianluca" userId="97018150-b5a3-4e5d-8df9-ce7433532ed4" providerId="ADAL" clId="{F677EAD3-6FC4-4791-91D9-E4E20EAED805}" dt="2020-10-13T13:18:07.423" v="10" actId="1076"/>
          <ac:picMkLst>
            <pc:docMk/>
            <pc:sldMk cId="3356670302" sldId="257"/>
            <ac:picMk id="5" creationId="{3D6A2FD3-D071-476A-84F5-A9929A3C9328}"/>
          </ac:picMkLst>
        </pc:picChg>
      </pc:sldChg>
      <pc:sldChg chg="addSp modSp new mod">
        <pc:chgData name="Toschi Gianluca" userId="97018150-b5a3-4e5d-8df9-ce7433532ed4" providerId="ADAL" clId="{F677EAD3-6FC4-4791-91D9-E4E20EAED805}" dt="2020-10-13T13:18:33.247" v="17" actId="14100"/>
        <pc:sldMkLst>
          <pc:docMk/>
          <pc:sldMk cId="1981643688" sldId="258"/>
        </pc:sldMkLst>
        <pc:picChg chg="add mod">
          <ac:chgData name="Toschi Gianluca" userId="97018150-b5a3-4e5d-8df9-ce7433532ed4" providerId="ADAL" clId="{F677EAD3-6FC4-4791-91D9-E4E20EAED805}" dt="2020-10-13T13:18:33.247" v="17" actId="14100"/>
          <ac:picMkLst>
            <pc:docMk/>
            <pc:sldMk cId="1981643688" sldId="258"/>
            <ac:picMk id="3" creationId="{ED34DDFB-CEAC-40BD-995A-C3683255C737}"/>
          </ac:picMkLst>
        </pc:picChg>
      </pc:sldChg>
      <pc:sldChg chg="new del">
        <pc:chgData name="Toschi Gianluca" userId="97018150-b5a3-4e5d-8df9-ce7433532ed4" providerId="ADAL" clId="{F677EAD3-6FC4-4791-91D9-E4E20EAED805}" dt="2020-10-13T13:20:05.052" v="21" actId="47"/>
        <pc:sldMkLst>
          <pc:docMk/>
          <pc:sldMk cId="2499527081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DA8423-9071-48C0-89CD-F6E72C073C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037112E-507B-413F-820A-F5572D9F5A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C56247-FED1-4850-862A-B04F7759C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2745E-7B0F-4561-92F3-E38D8DA7551B}" type="datetimeFigureOut">
              <a:rPr lang="it-IT" smtClean="0"/>
              <a:t>13/10/2020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A7B3E1B-3C04-4B85-84C3-B6A170128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69B21E3-4BBC-471E-9503-B0043EFCC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35796-EBA5-4D9B-89C7-D492F18DDF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3961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855C84-D33B-4760-A710-0B4CEC1D0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6D45953-ACDE-4AAA-AACA-AE3FFA449A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196EE7-5C04-4D43-9B84-2948AAC38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2745E-7B0F-4561-92F3-E38D8DA7551B}" type="datetimeFigureOut">
              <a:rPr lang="it-IT" smtClean="0"/>
              <a:t>13/10/2020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1B70F4-983F-4A1E-96EC-7F71E72CF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205CCA-8DAC-4F86-AA53-E08A39A5E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35796-EBA5-4D9B-89C7-D492F18DDF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7297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2D806E7-FBE8-4FBC-997C-12E5F0EC17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EF48CAB-5BD7-4AFA-B295-554D8A022D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83F4BC-5470-49D6-A9B3-2CF26DB3F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2745E-7B0F-4561-92F3-E38D8DA7551B}" type="datetimeFigureOut">
              <a:rPr lang="it-IT" smtClean="0"/>
              <a:t>13/10/2020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A402954-7BCF-4FAB-82F6-1B7FCAA1C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3BB072-1573-437E-A67D-738AF74AB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35796-EBA5-4D9B-89C7-D492F18DDF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5891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90FF42-6996-4173-A681-46CE2E2D4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7305FF-C00E-4495-ABE4-5155C91FC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B667A07-1966-450E-9E1C-B83FCC006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2745E-7B0F-4561-92F3-E38D8DA7551B}" type="datetimeFigureOut">
              <a:rPr lang="it-IT" smtClean="0"/>
              <a:t>13/10/2020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1EB1BDE-EF92-4E35-B911-3BB58E1B7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C848236-861D-4491-8E3F-BE94595D4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35796-EBA5-4D9B-89C7-D492F18DDF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7504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5C586E-8FBA-4F80-8C85-1979908C0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58D72D1-3E68-4B69-816B-2A475ABE55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1CA547E-580C-4DF3-A90D-D95CB38E8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2745E-7B0F-4561-92F3-E38D8DA7551B}" type="datetimeFigureOut">
              <a:rPr lang="it-IT" smtClean="0"/>
              <a:t>13/10/2020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2414A36-9FE1-44BA-8F07-8DEA2BFB8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A441661-E9CF-4E54-9A9F-08F157CDB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35796-EBA5-4D9B-89C7-D492F18DDF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4827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6BFBC8-CDAD-4482-8A99-DAA4C1284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013B4F-1BB8-47FD-9009-6893A6B4B3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369A1EF-50C7-43F4-B1D1-5D07CC5643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A0A1EF3-8800-48DF-BE9B-BD019397E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2745E-7B0F-4561-92F3-E38D8DA7551B}" type="datetimeFigureOut">
              <a:rPr lang="it-IT" smtClean="0"/>
              <a:t>13/10/2020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C9BB426-E1CA-4821-ADF0-3892DFB8F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9EB6FDD-EEC5-4ECA-ADFE-CC6BC947A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35796-EBA5-4D9B-89C7-D492F18DDF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6660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C59950-3D91-46A7-A052-D929718CF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B89BDD0-30C1-41B3-882B-0465FEBA95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CE05FDA-F295-42C0-A0A4-D62B519786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CE8C6CC-03D2-4EFB-8462-1B88D61F8B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53D4231-6517-4C48-B5AB-29B57476F7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D94F2FE-AAD1-4D69-8614-3BF92D7C0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2745E-7B0F-4561-92F3-E38D8DA7551B}" type="datetimeFigureOut">
              <a:rPr lang="it-IT" smtClean="0"/>
              <a:t>13/10/2020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A1D5FDE-0C3A-4C70-8A34-4C4D3D35E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1CB0B3C-466C-429F-850A-7EE8F5985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35796-EBA5-4D9B-89C7-D492F18DDF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6463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B1C5FF-D97C-4A3D-BDCD-AC265B985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73D40B6-BE1E-4CDB-9411-7E045CF5A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2745E-7B0F-4561-92F3-E38D8DA7551B}" type="datetimeFigureOut">
              <a:rPr lang="it-IT" smtClean="0"/>
              <a:t>13/10/2020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54AFC20-7340-4460-8A6D-A5CCD7249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A56D5D3-EF07-4828-B903-76FFCFDE9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35796-EBA5-4D9B-89C7-D492F18DDF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8990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D864780-0ADC-4C9F-A242-BD05E447F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2745E-7B0F-4561-92F3-E38D8DA7551B}" type="datetimeFigureOut">
              <a:rPr lang="it-IT" smtClean="0"/>
              <a:t>13/10/2020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ED9B407-0475-45A3-B7CA-98D04DDA0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6E65E62-0443-4541-B310-270B8B2A4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35796-EBA5-4D9B-89C7-D492F18DDF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9546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EEE75E-B62D-411C-9844-40750B77E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CCFDC3-7274-46A8-81DE-5EA410831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44A79F0-3743-4155-A902-F908B09A1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F79EB4F-7A41-4AF2-B459-887F62303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2745E-7B0F-4561-92F3-E38D8DA7551B}" type="datetimeFigureOut">
              <a:rPr lang="it-IT" smtClean="0"/>
              <a:t>13/10/2020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D91BA4D-811A-48B6-8D7F-043696005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AC3BA0F-C9D7-4206-871B-FBDA1FF0E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35796-EBA5-4D9B-89C7-D492F18DDF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3351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A83B60-B82A-4B15-8029-95375B691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C76AB75-DEB4-415F-864E-C1DEC9007A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BCFC787-77F3-4BFF-B1AD-5C3BA0F92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DAEB5F7-50D6-4404-8ECB-98C176392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2745E-7B0F-4561-92F3-E38D8DA7551B}" type="datetimeFigureOut">
              <a:rPr lang="it-IT" smtClean="0"/>
              <a:t>13/10/2020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96FE2E1-9107-4937-AD74-77E4B6A0F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C83B2DA-4974-4DEE-B727-BBE806A2A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35796-EBA5-4D9B-89C7-D492F18DDF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3741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5FDCD52-1D31-423C-8AB8-1F4E0FBCD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7DDD9D0-D46E-4447-AF5F-B5461BBC0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9986294-C06B-4F45-A854-0B01642E27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2745E-7B0F-4561-92F3-E38D8DA7551B}" type="datetimeFigureOut">
              <a:rPr lang="it-IT" smtClean="0"/>
              <a:t>13/10/2020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BB47E9B-E037-4F40-98F3-40F6F6F33F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CA5A3CF-4AFA-4FA1-A497-04CD831EEF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35796-EBA5-4D9B-89C7-D492F18DDF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8286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4" descr="Immagine che contiene testo&#10;&#10;Descrizione generata automaticamente">
            <a:extLst>
              <a:ext uri="{FF2B5EF4-FFF2-40B4-BE49-F238E27FC236}">
                <a16:creationId xmlns:a16="http://schemas.microsoft.com/office/drawing/2014/main" id="{3D6A2FD3-D071-476A-84F5-A9929A3C93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9380" y="56535"/>
            <a:ext cx="8993240" cy="6744929"/>
          </a:xfrm>
        </p:spPr>
      </p:pic>
    </p:spTree>
    <p:extLst>
      <p:ext uri="{BB962C8B-B14F-4D97-AF65-F5344CB8AC3E}">
        <p14:creationId xmlns:p14="http://schemas.microsoft.com/office/powerpoint/2010/main" val="3356670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avolo&#10;&#10;Descrizione generata automaticamente">
            <a:extLst>
              <a:ext uri="{FF2B5EF4-FFF2-40B4-BE49-F238E27FC236}">
                <a16:creationId xmlns:a16="http://schemas.microsoft.com/office/drawing/2014/main" id="{ED34DDFB-CEAC-40BD-995A-C3683255C7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833" y="7374"/>
            <a:ext cx="9134168" cy="685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6436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Toschi Gianluca</dc:creator>
  <cp:lastModifiedBy>Toschi Gianluca</cp:lastModifiedBy>
  <cp:revision>1</cp:revision>
  <dcterms:created xsi:type="dcterms:W3CDTF">2020-10-13T13:17:25Z</dcterms:created>
  <dcterms:modified xsi:type="dcterms:W3CDTF">2020-10-13T13:20:07Z</dcterms:modified>
</cp:coreProperties>
</file>