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E47D08-B82E-4E39-8AFA-76FDFC964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75E5BAF-F2A2-4F98-8132-8EF1A7FF1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E3C4B1-23F4-4B6B-81DE-9F25A9689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C6-460A-42AB-938C-941245BFC04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0E1FEF-F50D-4D7D-ADEC-034C6152A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E6877D-312B-4F42-8E94-F4F0C831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7EB5-8249-4BF0-92FE-A0B529AB1E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55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D11165-6F5D-44EB-BB20-5F6E9084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D95FA8-E3F7-4A69-8A87-966D5E5BA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A7AC9E-48B3-48D6-A27C-5D420BDC0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C6-460A-42AB-938C-941245BFC04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5BE1EB-4EB4-4635-B6CE-5A071C4E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7DF27A-40B3-4336-B244-C467241C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7EB5-8249-4BF0-92FE-A0B529AB1E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05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5B36128-2EF4-4069-AD4B-D56F4A485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897366A-2E6E-4610-8C50-9A566E39F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FB5B14-C334-4892-9596-F483F2A8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C6-460A-42AB-938C-941245BFC04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E61536-C436-42BA-AFE2-5D6D2A05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5EACFE-3C74-41D4-AA21-7D9CEEC9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7EB5-8249-4BF0-92FE-A0B529AB1E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90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4828D6-E062-4931-A785-BC374E2D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0AD999-BE8A-443E-8538-B368A909D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492612-E14C-46DD-9277-9401C846F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C6-460A-42AB-938C-941245BFC04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574058-9940-4D54-9742-A6B9AE48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326D0A-B0A8-4188-8801-9FE6719F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7EB5-8249-4BF0-92FE-A0B529AB1E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72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9A4276-76FB-452D-96E0-72E8E41F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4E6DB8-10A5-4459-981B-E8EAC4325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574F57-9BEC-46A1-AF0F-7E21E5FB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C6-460A-42AB-938C-941245BFC04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DAFE42-31BA-41EB-80F8-4DB2E7FD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99998D-8442-42C4-8ED9-949A5919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7EB5-8249-4BF0-92FE-A0B529AB1E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61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BE8D24-5810-40A7-9D9E-1DB0FBDD6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65495F-3930-4CBA-9A08-44C584685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E53111-6706-498C-A6DE-6828F9A23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A1DE34-5EDA-4FCD-90B5-B43280A6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C6-460A-42AB-938C-941245BFC04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41EEA2-CD3E-44BA-A6BF-52369B913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27DFEF-CB84-4DE9-B65C-26145E86F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7EB5-8249-4BF0-92FE-A0B529AB1E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65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ACBBC-74D8-47D5-88F3-CAB8CD85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4CB692-D2B8-41FD-87AD-1F92A81B1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BE33F3-763F-4B16-B2AB-657267093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EA2F7EB-07E7-4CA6-8495-55CCDC051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9E445E7-9F8A-4722-95B0-82DD861E1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615FAF4-1910-4654-8C64-418407DB6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C6-460A-42AB-938C-941245BFC04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508E699-02F5-424D-946F-18321D8F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6CB2913-1803-42B4-ADF1-CF48F247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7EB5-8249-4BF0-92FE-A0B529AB1E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22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70115C-ABAB-4ED9-A1B3-A7AFE514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6184932-513B-468F-A3BE-25AD2E9C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C6-460A-42AB-938C-941245BFC04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893DAE-F3C0-4636-9803-B1B8F458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46E9BC1-6E13-4798-9071-1F6D17DC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7EB5-8249-4BF0-92FE-A0B529AB1E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72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3E7448D-F901-488C-B7A8-5F23F283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C6-460A-42AB-938C-941245BFC04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2045EA7-738A-46DB-8B0C-2AAF9B18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BC268F-B46E-47B5-8F9F-1B61BEF3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7EB5-8249-4BF0-92FE-A0B529AB1E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48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C241B1-E7C4-4039-8CAC-C14D7F94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890195-696E-4A2C-A50E-2B7D4A74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DFF238-1E1A-4CBF-B5B0-4D1AF9F30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FB1D29-D8CC-4559-8487-C20DB84DB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C6-460A-42AB-938C-941245BFC04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51CA77-BBE6-446D-A40E-43E65A2E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E83ACB-75BB-4571-8358-36D4084C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7EB5-8249-4BF0-92FE-A0B529AB1E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6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808C48-49C9-4210-9743-1F526B5B8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396FB9C-2175-47CD-B294-B7A3FA7BF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BF9929-9A66-4E30-8946-218A74F92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F6514F-73AD-4D91-8B3E-4D4BD8BC8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2C6-460A-42AB-938C-941245BFC04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4413B8-BA49-47D2-BCB3-3BF8E377A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258EFB-B418-4589-8E8E-8233DBD5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7EB5-8249-4BF0-92FE-A0B529AB1E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28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42D06CB-8D9F-4DF0-81EA-171B6D83A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6020FC-49C8-4D8A-BFF8-14E663754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C3850A-8C8A-4FA6-86A7-F8F8E3FDE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072C6-460A-42AB-938C-941245BFC044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0F5AF5-8782-4284-97D1-05B8B3A77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C50189-B64C-43B7-BED1-729EB5864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7EB5-8249-4BF0-92FE-A0B529AB1E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86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AD39D2-7520-4148-9A36-7B3515FB1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Cities </a:t>
            </a:r>
            <a:r>
              <a:rPr lang="it-IT" dirty="0" err="1"/>
              <a:t>as</a:t>
            </a:r>
            <a:r>
              <a:rPr lang="it-IT" dirty="0"/>
              <a:t> context of </a:t>
            </a:r>
            <a:r>
              <a:rPr lang="it-IT" dirty="0" err="1"/>
              <a:t>violence</a:t>
            </a:r>
            <a:br>
              <a:rPr lang="it-IT" dirty="0"/>
            </a:b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apply</a:t>
            </a:r>
            <a:r>
              <a:rPr lang="it-IT" dirty="0"/>
              <a:t> always the </a:t>
            </a:r>
            <a:r>
              <a:rPr lang="it-IT"/>
              <a:t>same </a:t>
            </a:r>
            <a:r>
              <a:rPr lang="it-IT" dirty="0"/>
              <a:t>western way of thinking….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E4E24E6-664D-49B7-A4D9-9D0496F9B3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30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07C99-A726-4E6B-8FAD-B23FC28F9F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568E60-697D-4AE7-84B0-AF21633614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2B6895-3497-43D4-84DB-6413BFAB4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941" y="17992"/>
            <a:ext cx="9102117" cy="68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0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300DC-B4BF-41BB-A51A-7D2A2180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127E32-5435-4F98-B298-95B2BCC6A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9C22568-0A45-4DB8-859D-DF7112961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298432"/>
            <a:ext cx="11567159" cy="62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14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Cities as context of violence if we apply always the same western way of thinking….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of violence applying the western</dc:title>
  <dc:creator>Perini Lorenza</dc:creator>
  <cp:lastModifiedBy>Perini Lorenza</cp:lastModifiedBy>
  <cp:revision>2</cp:revision>
  <dcterms:created xsi:type="dcterms:W3CDTF">2022-05-09T09:57:14Z</dcterms:created>
  <dcterms:modified xsi:type="dcterms:W3CDTF">2022-05-09T10:00:05Z</dcterms:modified>
</cp:coreProperties>
</file>