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E83"/>
    <a:srgbClr val="800000"/>
    <a:srgbClr val="990033"/>
    <a:srgbClr val="FCC707"/>
    <a:srgbClr val="FFDC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3372" y="-9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8721F9C7-9E0A-254E-965C-0972BF060C75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0913" y="768350"/>
            <a:ext cx="265747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3"/>
            <a:ext cx="5679440" cy="4605576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2431E669-7063-ED4C-8482-5C6D8FF13C61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534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BB13-52FA-BF4E-9EA7-BB03F70DCA74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641EE-C8E1-1E44-B027-AE9F66F65563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578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BB13-52FA-BF4E-9EA7-BB03F70DCA74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641EE-C8E1-1E44-B027-AE9F66F65563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14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BB13-52FA-BF4E-9EA7-BB03F70DCA74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641EE-C8E1-1E44-B027-AE9F66F65563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612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BB13-52FA-BF4E-9EA7-BB03F70DCA74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641EE-C8E1-1E44-B027-AE9F66F65563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33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BB13-52FA-BF4E-9EA7-BB03F70DCA74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641EE-C8E1-1E44-B027-AE9F66F65563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15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BB13-52FA-BF4E-9EA7-BB03F70DCA74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641EE-C8E1-1E44-B027-AE9F66F65563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459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BB13-52FA-BF4E-9EA7-BB03F70DCA74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641EE-C8E1-1E44-B027-AE9F66F65563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242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BB13-52FA-BF4E-9EA7-BB03F70DCA74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641EE-C8E1-1E44-B027-AE9F66F65563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282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BB13-52FA-BF4E-9EA7-BB03F70DCA74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641EE-C8E1-1E44-B027-AE9F66F65563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974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BB13-52FA-BF4E-9EA7-BB03F70DCA74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641EE-C8E1-1E44-B027-AE9F66F65563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91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8BB13-52FA-BF4E-9EA7-BB03F70DCA74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641EE-C8E1-1E44-B027-AE9F66F65563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8BB13-52FA-BF4E-9EA7-BB03F70DCA74}" type="datetimeFigureOut">
              <a:rPr lang="en-US" smtClean="0"/>
              <a:pPr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641EE-C8E1-1E44-B027-AE9F66F65563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781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tangolo 17"/>
          <p:cNvSpPr/>
          <p:nvPr/>
        </p:nvSpPr>
        <p:spPr>
          <a:xfrm>
            <a:off x="578991" y="4062842"/>
            <a:ext cx="5700018" cy="187743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en-US" sz="800" b="1" cap="none" spc="0" dirty="0" smtClean="0">
              <a:ln/>
              <a:solidFill>
                <a:srgbClr val="990033"/>
              </a:solidFill>
              <a:effectLst/>
              <a:latin typeface="Comic Sans MS"/>
            </a:endParaRPr>
          </a:p>
          <a:p>
            <a:pPr algn="ctr"/>
            <a:r>
              <a:rPr lang="en-US" sz="3600" b="1" dirty="0" err="1">
                <a:ln/>
                <a:solidFill>
                  <a:srgbClr val="990033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Giovedì</a:t>
            </a:r>
            <a:r>
              <a:rPr lang="en-US" sz="3600" b="1">
                <a:ln/>
                <a:solidFill>
                  <a:srgbClr val="990033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3600" b="1" smtClean="0">
                <a:ln/>
                <a:solidFill>
                  <a:srgbClr val="990033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29 novembre</a:t>
            </a:r>
            <a:endParaRPr lang="en-US" sz="3600" b="1" dirty="0">
              <a:ln/>
              <a:solidFill>
                <a:srgbClr val="990033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/>
            <a:r>
              <a:rPr lang="en-US" sz="3600" b="1" dirty="0" err="1">
                <a:ln/>
                <a:solidFill>
                  <a:srgbClr val="990033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alle</a:t>
            </a:r>
            <a:r>
              <a:rPr lang="en-US" sz="3600" b="1" dirty="0">
                <a:ln/>
                <a:solidFill>
                  <a:srgbClr val="990033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3600" b="1" dirty="0" smtClean="0">
                <a:ln/>
                <a:solidFill>
                  <a:srgbClr val="990033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12.30</a:t>
            </a:r>
            <a:endParaRPr lang="en-US" sz="3600" b="1" dirty="0">
              <a:ln/>
              <a:solidFill>
                <a:srgbClr val="990033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/>
            <a:r>
              <a:rPr lang="en-US" sz="3600" dirty="0">
                <a:ln/>
                <a:solidFill>
                  <a:srgbClr val="990033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 Aula </a:t>
            </a:r>
            <a:r>
              <a:rPr lang="en-US" sz="3600" dirty="0" err="1">
                <a:ln/>
                <a:solidFill>
                  <a:srgbClr val="990033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Benvenuti</a:t>
            </a:r>
            <a:endParaRPr lang="it-IT" sz="3600" dirty="0">
              <a:ln/>
              <a:solidFill>
                <a:srgbClr val="990033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2107967" y="6762321"/>
            <a:ext cx="264207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12E8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/>
              </a:rPr>
              <a:t>Vi </a:t>
            </a:r>
            <a:r>
              <a:rPr lang="en-US" sz="2800" b="1" dirty="0" err="1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12E8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/>
              </a:rPr>
              <a:t>aspettiamo</a:t>
            </a:r>
            <a:r>
              <a:rPr lang="en-US" sz="2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12E8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Comic Sans MS"/>
              </a:rPr>
              <a:t>!</a:t>
            </a:r>
            <a:endParaRPr lang="it-IT" sz="2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12E8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033" name="Picture 9" descr="Scuol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83128"/>
            <a:ext cx="6858000" cy="1661733"/>
          </a:xfrm>
          <a:prstGeom prst="rect">
            <a:avLst/>
          </a:prstGeom>
          <a:noFill/>
        </p:spPr>
      </p:pic>
      <p:pic>
        <p:nvPicPr>
          <p:cNvPr id="22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52172" y="284523"/>
            <a:ext cx="1833562" cy="373063"/>
          </a:xfrm>
          <a:prstGeom prst="rect">
            <a:avLst/>
          </a:prstGeom>
          <a:noFill/>
        </p:spPr>
      </p:pic>
      <p:sp>
        <p:nvSpPr>
          <p:cNvPr id="10" name="Rettangolo 9"/>
          <p:cNvSpPr/>
          <p:nvPr/>
        </p:nvSpPr>
        <p:spPr>
          <a:xfrm>
            <a:off x="-209215" y="1635719"/>
            <a:ext cx="699654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t-IT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Erasmus +</a:t>
            </a:r>
            <a:endParaRPr lang="it-IT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717718" y="2743715"/>
            <a:ext cx="54225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rgbClr val="C00000"/>
                </a:solidFill>
              </a:rPr>
              <a:t>Dipartimento di Scienze Statistiche</a:t>
            </a:r>
          </a:p>
          <a:p>
            <a:pPr algn="ctr"/>
            <a:endParaRPr lang="it-IT" sz="2400" b="1" dirty="0">
              <a:solidFill>
                <a:srgbClr val="C00000"/>
              </a:solidFill>
            </a:endParaRPr>
          </a:p>
          <a:p>
            <a:pPr algn="ctr"/>
            <a:r>
              <a:rPr lang="it-IT" sz="2400" b="1" dirty="0">
                <a:solidFill>
                  <a:srgbClr val="012E83"/>
                </a:solidFill>
              </a:rPr>
              <a:t>Presentazione del Bando </a:t>
            </a:r>
            <a:r>
              <a:rPr lang="it-IT" sz="2400" b="1" dirty="0" err="1">
                <a:solidFill>
                  <a:srgbClr val="012E83"/>
                </a:solidFill>
              </a:rPr>
              <a:t>a.a</a:t>
            </a:r>
            <a:r>
              <a:rPr lang="it-IT" sz="2400" b="1" dirty="0">
                <a:solidFill>
                  <a:srgbClr val="012E83"/>
                </a:solidFill>
              </a:rPr>
              <a:t>. </a:t>
            </a:r>
            <a:r>
              <a:rPr lang="it-IT" sz="2400" b="1" smtClean="0">
                <a:solidFill>
                  <a:srgbClr val="012E83"/>
                </a:solidFill>
              </a:rPr>
              <a:t>2019/20</a:t>
            </a:r>
            <a:endParaRPr lang="it-IT" sz="2400" b="1" dirty="0">
              <a:solidFill>
                <a:srgbClr val="012E83"/>
              </a:solidFill>
            </a:endParaRPr>
          </a:p>
          <a:p>
            <a:pPr algn="ctr"/>
            <a:endParaRPr lang="it-IT" sz="2400" b="1" dirty="0">
              <a:solidFill>
                <a:srgbClr val="C00000"/>
              </a:solidFill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710" y="8237495"/>
            <a:ext cx="5930510" cy="1668504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237494"/>
            <a:ext cx="4507606" cy="1668503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5311" y="8338054"/>
            <a:ext cx="1467381" cy="146738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7694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</TotalTime>
  <Words>23</Words>
  <Application>Microsoft Office PowerPoint</Application>
  <PresentationFormat>A4 (21x29,7 cm)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Office Theme</vt:lpstr>
      <vt:lpstr>Presentazione standard di PowerPoint</vt:lpstr>
    </vt:vector>
  </TitlesOfParts>
  <Company>University of Oxford (UK)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Caravenna</dc:creator>
  <cp:lastModifiedBy>erasmus</cp:lastModifiedBy>
  <cp:revision>52</cp:revision>
  <cp:lastPrinted>2017-02-02T14:21:17Z</cp:lastPrinted>
  <dcterms:created xsi:type="dcterms:W3CDTF">2015-01-18T10:27:37Z</dcterms:created>
  <dcterms:modified xsi:type="dcterms:W3CDTF">2018-10-18T08:42:17Z</dcterms:modified>
</cp:coreProperties>
</file>