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83"/>
    <a:srgbClr val="800000"/>
    <a:srgbClr val="990033"/>
    <a:srgbClr val="FCC707"/>
    <a:srgbClr val="FFD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3462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8721F9C7-9E0A-254E-965C-0972BF060C75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431E669-7063-ED4C-8482-5C6D8FF13C6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3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1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3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4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8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7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9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8BB13-52FA-BF4E-9EA7-BB03F70DCA74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8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/>
        </p:nvSpPr>
        <p:spPr>
          <a:xfrm>
            <a:off x="578991" y="4408907"/>
            <a:ext cx="5700018" cy="18774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en-US" sz="800" b="1" cap="none" spc="0" dirty="0" smtClean="0">
              <a:ln/>
              <a:solidFill>
                <a:srgbClr val="990033"/>
              </a:solidFill>
              <a:effectLst/>
              <a:latin typeface="Comic Sans MS"/>
            </a:endParaRPr>
          </a:p>
          <a:p>
            <a:pPr algn="ctr"/>
            <a:r>
              <a:rPr lang="en-US" sz="3600" b="1" dirty="0" err="1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Giovedì</a:t>
            </a:r>
            <a:r>
              <a:rPr lang="en-US" sz="3600" b="1" dirty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3600" b="1" dirty="0" smtClean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</a:t>
            </a:r>
            <a:r>
              <a:rPr lang="en-US" sz="3600" b="1" dirty="0" err="1" smtClean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marzo</a:t>
            </a:r>
            <a:endParaRPr lang="en-US" sz="3600" b="1" dirty="0">
              <a:ln/>
              <a:solidFill>
                <a:srgbClr val="990033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3600" b="1" dirty="0" err="1" smtClean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alle</a:t>
            </a:r>
            <a:r>
              <a:rPr lang="en-US" sz="3600" b="1" dirty="0" smtClean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11.00</a:t>
            </a:r>
            <a:endParaRPr lang="en-US" sz="3600" b="1" dirty="0">
              <a:ln/>
              <a:solidFill>
                <a:srgbClr val="990033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3600" dirty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</a:t>
            </a:r>
            <a:r>
              <a:rPr lang="en-US" sz="3600" dirty="0" smtClean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Aula </a:t>
            </a:r>
            <a:r>
              <a:rPr lang="en-US" sz="3600" dirty="0" err="1" smtClean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Cucconi</a:t>
            </a:r>
            <a:endParaRPr lang="it-IT" sz="3600" dirty="0">
              <a:ln/>
              <a:solidFill>
                <a:srgbClr val="990033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279488" y="6762321"/>
            <a:ext cx="229902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12E8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/>
              </a:rPr>
              <a:t>Vi</a:t>
            </a:r>
          </a:p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12E8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/>
              </a:rPr>
              <a:t> </a:t>
            </a:r>
            <a:r>
              <a:rPr lang="en-US" sz="28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12E8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/>
              </a:rPr>
              <a:t>aspettiamo</a:t>
            </a:r>
            <a:r>
              <a:rPr 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12E8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/>
              </a:rPr>
              <a:t>!</a:t>
            </a:r>
            <a:endParaRPr lang="it-IT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12E8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33" name="Picture 9" descr="Scuo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3128"/>
            <a:ext cx="6858000" cy="1661733"/>
          </a:xfrm>
          <a:prstGeom prst="rect">
            <a:avLst/>
          </a:prstGeom>
          <a:noFill/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2172" y="284523"/>
            <a:ext cx="1833562" cy="373063"/>
          </a:xfrm>
          <a:prstGeom prst="rect">
            <a:avLst/>
          </a:prstGeom>
          <a:noFill/>
        </p:spPr>
      </p:pic>
      <p:sp>
        <p:nvSpPr>
          <p:cNvPr id="10" name="Rettangolo 9"/>
          <p:cNvSpPr/>
          <p:nvPr/>
        </p:nvSpPr>
        <p:spPr>
          <a:xfrm>
            <a:off x="-209215" y="1635719"/>
            <a:ext cx="69965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Erasmus +</a:t>
            </a:r>
            <a:endParaRPr lang="it-IT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5873" y="2338447"/>
            <a:ext cx="58125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C00000"/>
                </a:solidFill>
              </a:rPr>
              <a:t>Dipartimento </a:t>
            </a:r>
            <a:r>
              <a:rPr lang="it-IT" sz="2400" b="1" dirty="0">
                <a:solidFill>
                  <a:srgbClr val="C00000"/>
                </a:solidFill>
              </a:rPr>
              <a:t>di Scienze </a:t>
            </a:r>
            <a:r>
              <a:rPr lang="it-IT" sz="2400" b="1" dirty="0" smtClean="0">
                <a:solidFill>
                  <a:srgbClr val="C00000"/>
                </a:solidFill>
              </a:rPr>
              <a:t>Statistiche</a:t>
            </a:r>
          </a:p>
          <a:p>
            <a:pPr algn="ctr"/>
            <a:endParaRPr lang="it-IT" sz="24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012E83"/>
                </a:solidFill>
              </a:rPr>
              <a:t>Riunione </a:t>
            </a:r>
            <a:r>
              <a:rPr lang="it-IT" sz="2400" b="1" dirty="0" smtClean="0">
                <a:solidFill>
                  <a:srgbClr val="012E83"/>
                </a:solidFill>
              </a:rPr>
              <a:t>per gli studenti vincitori del </a:t>
            </a:r>
            <a:r>
              <a:rPr lang="it-IT" sz="2400" b="1" dirty="0" smtClean="0">
                <a:solidFill>
                  <a:srgbClr val="012E83"/>
                </a:solidFill>
              </a:rPr>
              <a:t>1° </a:t>
            </a:r>
            <a:r>
              <a:rPr lang="it-IT" sz="2400" b="1" dirty="0" smtClean="0">
                <a:solidFill>
                  <a:srgbClr val="012E83"/>
                </a:solidFill>
              </a:rPr>
              <a:t>Bando Erasmus+ </a:t>
            </a:r>
            <a:r>
              <a:rPr lang="it-IT" sz="2400" b="1" smtClean="0">
                <a:solidFill>
                  <a:srgbClr val="012E83"/>
                </a:solidFill>
              </a:rPr>
              <a:t>Studio </a:t>
            </a:r>
            <a:r>
              <a:rPr lang="it-IT" sz="2400" b="1" smtClean="0">
                <a:solidFill>
                  <a:srgbClr val="012E83"/>
                </a:solidFill>
              </a:rPr>
              <a:t>2020/21</a:t>
            </a:r>
            <a:endParaRPr lang="it-IT" sz="2400" b="1" dirty="0" smtClean="0">
              <a:solidFill>
                <a:srgbClr val="012E83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012E83"/>
                </a:solidFill>
              </a:rPr>
              <a:t>studenti interessati Bando </a:t>
            </a:r>
            <a:r>
              <a:rPr lang="it-IT" sz="2400" b="1" dirty="0">
                <a:solidFill>
                  <a:srgbClr val="012E83"/>
                </a:solidFill>
              </a:rPr>
              <a:t>P</a:t>
            </a:r>
            <a:r>
              <a:rPr lang="it-IT" sz="2400" b="1" dirty="0" smtClean="0">
                <a:solidFill>
                  <a:srgbClr val="012E83"/>
                </a:solidFill>
              </a:rPr>
              <a:t>osti Vacanti</a:t>
            </a:r>
            <a:endParaRPr lang="it-IT" sz="2400" b="1" dirty="0">
              <a:solidFill>
                <a:srgbClr val="012E83"/>
              </a:solidFill>
            </a:endParaRPr>
          </a:p>
          <a:p>
            <a:pPr algn="ctr"/>
            <a:endParaRPr lang="it-IT" sz="2400" b="1" dirty="0" smtClean="0">
              <a:solidFill>
                <a:srgbClr val="C00000"/>
              </a:solidFill>
            </a:endParaRPr>
          </a:p>
          <a:p>
            <a:pPr algn="ctr"/>
            <a:endParaRPr lang="it-IT" sz="2400" b="1" dirty="0">
              <a:solidFill>
                <a:srgbClr val="C00000"/>
              </a:solidFill>
            </a:endParaRPr>
          </a:p>
          <a:p>
            <a:pPr algn="ctr"/>
            <a:endParaRPr lang="it-IT" sz="2400" b="1" dirty="0" smtClean="0">
              <a:solidFill>
                <a:srgbClr val="C00000"/>
              </a:solidFill>
            </a:endParaRPr>
          </a:p>
          <a:p>
            <a:pPr algn="ctr"/>
            <a:endParaRPr lang="it-IT" sz="2400" b="1" dirty="0">
              <a:solidFill>
                <a:srgbClr val="C00000"/>
              </a:solidFill>
            </a:endParaRPr>
          </a:p>
          <a:p>
            <a:pPr algn="ctr"/>
            <a:endParaRPr lang="it-IT" sz="2400" b="1" dirty="0">
              <a:solidFill>
                <a:srgbClr val="C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10" y="8237495"/>
            <a:ext cx="5930510" cy="166850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37494"/>
            <a:ext cx="4507606" cy="166850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311" y="8338054"/>
            <a:ext cx="1467381" cy="14673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69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36</Words>
  <Application>Microsoft Office PowerPoint</Application>
  <PresentationFormat>A4 (21x29,7 cm)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Company>University of Oxford (UK)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Caravenna</dc:creator>
  <cp:lastModifiedBy>erasmus</cp:lastModifiedBy>
  <cp:revision>56</cp:revision>
  <cp:lastPrinted>2017-02-02T14:21:17Z</cp:lastPrinted>
  <dcterms:created xsi:type="dcterms:W3CDTF">2015-01-18T10:27:37Z</dcterms:created>
  <dcterms:modified xsi:type="dcterms:W3CDTF">2020-02-06T10:50:14Z</dcterms:modified>
</cp:coreProperties>
</file>